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83"/>
  </p:notesMasterIdLst>
  <p:sldIdLst>
    <p:sldId id="257" r:id="rId5"/>
    <p:sldId id="258" r:id="rId6"/>
    <p:sldId id="259" r:id="rId7"/>
    <p:sldId id="260" r:id="rId8"/>
    <p:sldId id="341" r:id="rId9"/>
    <p:sldId id="262" r:id="rId10"/>
    <p:sldId id="261" r:id="rId11"/>
    <p:sldId id="263" r:id="rId12"/>
    <p:sldId id="264" r:id="rId13"/>
    <p:sldId id="265" r:id="rId14"/>
    <p:sldId id="266" r:id="rId15"/>
    <p:sldId id="337" r:id="rId16"/>
    <p:sldId id="338" r:id="rId17"/>
    <p:sldId id="267" r:id="rId18"/>
    <p:sldId id="339" r:id="rId19"/>
    <p:sldId id="268" r:id="rId20"/>
    <p:sldId id="269" r:id="rId21"/>
    <p:sldId id="327" r:id="rId22"/>
    <p:sldId id="270" r:id="rId23"/>
    <p:sldId id="271" r:id="rId24"/>
    <p:sldId id="272" r:id="rId25"/>
    <p:sldId id="273" r:id="rId26"/>
    <p:sldId id="274" r:id="rId27"/>
    <p:sldId id="275" r:id="rId28"/>
    <p:sldId id="276" r:id="rId29"/>
    <p:sldId id="277" r:id="rId30"/>
    <p:sldId id="278" r:id="rId31"/>
    <p:sldId id="279" r:id="rId32"/>
    <p:sldId id="280" r:id="rId33"/>
    <p:sldId id="342" r:id="rId34"/>
    <p:sldId id="281" r:id="rId35"/>
    <p:sldId id="282" r:id="rId36"/>
    <p:sldId id="283" r:id="rId37"/>
    <p:sldId id="284" r:id="rId38"/>
    <p:sldId id="285" r:id="rId39"/>
    <p:sldId id="328" r:id="rId40"/>
    <p:sldId id="286" r:id="rId41"/>
    <p:sldId id="329" r:id="rId42"/>
    <p:sldId id="330" r:id="rId43"/>
    <p:sldId id="331" r:id="rId44"/>
    <p:sldId id="335" r:id="rId45"/>
    <p:sldId id="336" r:id="rId46"/>
    <p:sldId id="287" r:id="rId47"/>
    <p:sldId id="292" r:id="rId48"/>
    <p:sldId id="296" r:id="rId49"/>
    <p:sldId id="308" r:id="rId50"/>
    <p:sldId id="289" r:id="rId51"/>
    <p:sldId id="300" r:id="rId52"/>
    <p:sldId id="294" r:id="rId53"/>
    <p:sldId id="340" r:id="rId54"/>
    <p:sldId id="333" r:id="rId55"/>
    <p:sldId id="312" r:id="rId56"/>
    <p:sldId id="332" r:id="rId57"/>
    <p:sldId id="288" r:id="rId58"/>
    <p:sldId id="297" r:id="rId59"/>
    <p:sldId id="298" r:id="rId60"/>
    <p:sldId id="299" r:id="rId61"/>
    <p:sldId id="301" r:id="rId62"/>
    <p:sldId id="302" r:id="rId63"/>
    <p:sldId id="303" r:id="rId64"/>
    <p:sldId id="304" r:id="rId65"/>
    <p:sldId id="305" r:id="rId66"/>
    <p:sldId id="306" r:id="rId67"/>
    <p:sldId id="307" r:id="rId68"/>
    <p:sldId id="313" r:id="rId69"/>
    <p:sldId id="334" r:id="rId70"/>
    <p:sldId id="314" r:id="rId71"/>
    <p:sldId id="315" r:id="rId72"/>
    <p:sldId id="316" r:id="rId73"/>
    <p:sldId id="318" r:id="rId74"/>
    <p:sldId id="319" r:id="rId75"/>
    <p:sldId id="321" r:id="rId76"/>
    <p:sldId id="322" r:id="rId77"/>
    <p:sldId id="326" r:id="rId78"/>
    <p:sldId id="323" r:id="rId79"/>
    <p:sldId id="325" r:id="rId80"/>
    <p:sldId id="324" r:id="rId81"/>
    <p:sldId id="290"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4E84A8-FA45-624D-93EE-1A58AEBCE28A}" v="552" dt="2021-06-28T12:41:20.944"/>
  </p1510:revLst>
</p1510:revInfo>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94660"/>
  </p:normalViewPr>
  <p:slideViewPr>
    <p:cSldViewPr snapToGrid="0">
      <p:cViewPr varScale="1">
        <p:scale>
          <a:sx n="103" d="100"/>
          <a:sy n="103" d="100"/>
        </p:scale>
        <p:origin x="138"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NER Elizabeth [Rossmoyne Senior High School]" userId="45570fc7-c0a4-4b7f-b0e7-682d9932c05c" providerId="ADAL" clId="{364E84A8-FA45-624D-93EE-1A58AEBCE28A}"/>
    <pc:docChg chg="custSel mod addSld delSld modSld sldOrd">
      <pc:chgData name="RAYNER Elizabeth [Rossmoyne Senior High School]" userId="45570fc7-c0a4-4b7f-b0e7-682d9932c05c" providerId="ADAL" clId="{364E84A8-FA45-624D-93EE-1A58AEBCE28A}" dt="2021-06-28T12:41:20.943" v="2764" actId="255"/>
      <pc:docMkLst>
        <pc:docMk/>
      </pc:docMkLst>
      <pc:sldChg chg="modSp">
        <pc:chgData name="RAYNER Elizabeth [Rossmoyne Senior High School]" userId="45570fc7-c0a4-4b7f-b0e7-682d9932c05c" providerId="ADAL" clId="{364E84A8-FA45-624D-93EE-1A58AEBCE28A}" dt="2021-06-28T12:35:58.642" v="2693" actId="1076"/>
        <pc:sldMkLst>
          <pc:docMk/>
          <pc:sldMk cId="2208485925" sldId="259"/>
        </pc:sldMkLst>
        <pc:spChg chg="mod">
          <ac:chgData name="RAYNER Elizabeth [Rossmoyne Senior High School]" userId="45570fc7-c0a4-4b7f-b0e7-682d9932c05c" providerId="ADAL" clId="{364E84A8-FA45-624D-93EE-1A58AEBCE28A}" dt="2021-06-28T12:35:58.642" v="2693" actId="1076"/>
          <ac:spMkLst>
            <pc:docMk/>
            <pc:sldMk cId="2208485925" sldId="259"/>
            <ac:spMk id="118786" creationId="{304A4066-7233-48AC-B367-67E431AA7A94}"/>
          </ac:spMkLst>
        </pc:spChg>
        <pc:spChg chg="mod">
          <ac:chgData name="RAYNER Elizabeth [Rossmoyne Senior High School]" userId="45570fc7-c0a4-4b7f-b0e7-682d9932c05c" providerId="ADAL" clId="{364E84A8-FA45-624D-93EE-1A58AEBCE28A}" dt="2021-06-28T12:35:49.988" v="2691" actId="14100"/>
          <ac:spMkLst>
            <pc:docMk/>
            <pc:sldMk cId="2208485925" sldId="259"/>
            <ac:spMk id="118788" creationId="{FF69E579-31F1-46B9-9E70-7DA7FCCB8A23}"/>
          </ac:spMkLst>
        </pc:spChg>
      </pc:sldChg>
      <pc:sldChg chg="modSp">
        <pc:chgData name="RAYNER Elizabeth [Rossmoyne Senior High School]" userId="45570fc7-c0a4-4b7f-b0e7-682d9932c05c" providerId="ADAL" clId="{364E84A8-FA45-624D-93EE-1A58AEBCE28A}" dt="2021-06-28T12:36:08.738" v="2700" actId="255"/>
        <pc:sldMkLst>
          <pc:docMk/>
          <pc:sldMk cId="2136240241" sldId="260"/>
        </pc:sldMkLst>
        <pc:spChg chg="mod">
          <ac:chgData name="RAYNER Elizabeth [Rossmoyne Senior High School]" userId="45570fc7-c0a4-4b7f-b0e7-682d9932c05c" providerId="ADAL" clId="{364E84A8-FA45-624D-93EE-1A58AEBCE28A}" dt="2021-06-28T12:36:08.738" v="2700" actId="255"/>
          <ac:spMkLst>
            <pc:docMk/>
            <pc:sldMk cId="2136240241" sldId="260"/>
            <ac:spMk id="119810" creationId="{2188E2F9-6419-42AD-8267-9D577AB7B1D3}"/>
          </ac:spMkLst>
        </pc:spChg>
      </pc:sldChg>
      <pc:sldChg chg="modSp">
        <pc:chgData name="RAYNER Elizabeth [Rossmoyne Senior High School]" userId="45570fc7-c0a4-4b7f-b0e7-682d9932c05c" providerId="ADAL" clId="{364E84A8-FA45-624D-93EE-1A58AEBCE28A}" dt="2021-06-28T12:36:28.254" v="2709" actId="255"/>
        <pc:sldMkLst>
          <pc:docMk/>
          <pc:sldMk cId="3243450598" sldId="261"/>
        </pc:sldMkLst>
        <pc:spChg chg="mod">
          <ac:chgData name="RAYNER Elizabeth [Rossmoyne Senior High School]" userId="45570fc7-c0a4-4b7f-b0e7-682d9932c05c" providerId="ADAL" clId="{364E84A8-FA45-624D-93EE-1A58AEBCE28A}" dt="2021-06-28T12:36:28.254" v="2709" actId="255"/>
          <ac:spMkLst>
            <pc:docMk/>
            <pc:sldMk cId="3243450598" sldId="261"/>
            <ac:spMk id="121858" creationId="{584CC4B4-1D22-45D1-889D-ECA06E75AB7E}"/>
          </ac:spMkLst>
        </pc:spChg>
      </pc:sldChg>
      <pc:sldChg chg="modSp">
        <pc:chgData name="RAYNER Elizabeth [Rossmoyne Senior High School]" userId="45570fc7-c0a4-4b7f-b0e7-682d9932c05c" providerId="ADAL" clId="{364E84A8-FA45-624D-93EE-1A58AEBCE28A}" dt="2021-06-28T12:36:20.432" v="2708" actId="1035"/>
        <pc:sldMkLst>
          <pc:docMk/>
          <pc:sldMk cId="708191715" sldId="262"/>
        </pc:sldMkLst>
        <pc:spChg chg="mod">
          <ac:chgData name="RAYNER Elizabeth [Rossmoyne Senior High School]" userId="45570fc7-c0a4-4b7f-b0e7-682d9932c05c" providerId="ADAL" clId="{364E84A8-FA45-624D-93EE-1A58AEBCE28A}" dt="2021-06-28T12:36:20.432" v="2708" actId="1035"/>
          <ac:spMkLst>
            <pc:docMk/>
            <pc:sldMk cId="708191715" sldId="262"/>
            <ac:spMk id="123907" creationId="{0FE0811C-6686-4C63-B0B9-EB857ABA3059}"/>
          </ac:spMkLst>
        </pc:spChg>
      </pc:sldChg>
      <pc:sldChg chg="modSp mod">
        <pc:chgData name="RAYNER Elizabeth [Rossmoyne Senior High School]" userId="45570fc7-c0a4-4b7f-b0e7-682d9932c05c" providerId="ADAL" clId="{364E84A8-FA45-624D-93EE-1A58AEBCE28A}" dt="2021-06-28T11:48:13.105" v="2611" actId="20577"/>
        <pc:sldMkLst>
          <pc:docMk/>
          <pc:sldMk cId="156800869" sldId="264"/>
        </pc:sldMkLst>
        <pc:spChg chg="mod">
          <ac:chgData name="RAYNER Elizabeth [Rossmoyne Senior High School]" userId="45570fc7-c0a4-4b7f-b0e7-682d9932c05c" providerId="ADAL" clId="{364E84A8-FA45-624D-93EE-1A58AEBCE28A}" dt="2021-06-28T11:48:13.105" v="2611" actId="20577"/>
          <ac:spMkLst>
            <pc:docMk/>
            <pc:sldMk cId="156800869" sldId="264"/>
            <ac:spMk id="4" creationId="{FD0035B5-53D3-414F-B094-D4FE30913336}"/>
          </ac:spMkLst>
        </pc:spChg>
      </pc:sldChg>
      <pc:sldChg chg="modSp mod">
        <pc:chgData name="RAYNER Elizabeth [Rossmoyne Senior High School]" userId="45570fc7-c0a4-4b7f-b0e7-682d9932c05c" providerId="ADAL" clId="{364E84A8-FA45-624D-93EE-1A58AEBCE28A}" dt="2021-06-28T12:36:52.459" v="2712" actId="1076"/>
        <pc:sldMkLst>
          <pc:docMk/>
          <pc:sldMk cId="3908741774" sldId="265"/>
        </pc:sldMkLst>
        <pc:spChg chg="mod">
          <ac:chgData name="RAYNER Elizabeth [Rossmoyne Senior High School]" userId="45570fc7-c0a4-4b7f-b0e7-682d9932c05c" providerId="ADAL" clId="{364E84A8-FA45-624D-93EE-1A58AEBCE28A}" dt="2021-06-28T12:36:44.568" v="2710" actId="255"/>
          <ac:spMkLst>
            <pc:docMk/>
            <pc:sldMk cId="3908741774" sldId="265"/>
            <ac:spMk id="128002" creationId="{CF290A95-9831-4E78-B24D-F1B3E8EFC763}"/>
          </ac:spMkLst>
        </pc:spChg>
        <pc:spChg chg="mod">
          <ac:chgData name="RAYNER Elizabeth [Rossmoyne Senior High School]" userId="45570fc7-c0a4-4b7f-b0e7-682d9932c05c" providerId="ADAL" clId="{364E84A8-FA45-624D-93EE-1A58AEBCE28A}" dt="2021-06-28T12:36:49.246" v="2711" actId="14100"/>
          <ac:spMkLst>
            <pc:docMk/>
            <pc:sldMk cId="3908741774" sldId="265"/>
            <ac:spMk id="128004" creationId="{385095B7-E8A3-49F4-88E8-A357FB4FAB87}"/>
          </ac:spMkLst>
        </pc:spChg>
        <pc:picChg chg="mod">
          <ac:chgData name="RAYNER Elizabeth [Rossmoyne Senior High School]" userId="45570fc7-c0a4-4b7f-b0e7-682d9932c05c" providerId="ADAL" clId="{364E84A8-FA45-624D-93EE-1A58AEBCE28A}" dt="2021-06-28T12:36:52.459" v="2712" actId="1076"/>
          <ac:picMkLst>
            <pc:docMk/>
            <pc:sldMk cId="3908741774" sldId="265"/>
            <ac:picMk id="2" creationId="{00000000-0000-0000-0000-000000000000}"/>
          </ac:picMkLst>
        </pc:picChg>
      </pc:sldChg>
      <pc:sldChg chg="addSp modSp mod modClrScheme chgLayout">
        <pc:chgData name="RAYNER Elizabeth [Rossmoyne Senior High School]" userId="45570fc7-c0a4-4b7f-b0e7-682d9932c05c" providerId="ADAL" clId="{364E84A8-FA45-624D-93EE-1A58AEBCE28A}" dt="2021-06-28T12:37:34.498" v="2719" actId="14100"/>
        <pc:sldMkLst>
          <pc:docMk/>
          <pc:sldMk cId="287432753" sldId="266"/>
        </pc:sldMkLst>
        <pc:spChg chg="mod">
          <ac:chgData name="RAYNER Elizabeth [Rossmoyne Senior High School]" userId="45570fc7-c0a4-4b7f-b0e7-682d9932c05c" providerId="ADAL" clId="{364E84A8-FA45-624D-93EE-1A58AEBCE28A}" dt="2021-06-28T12:37:07.166" v="2713" actId="255"/>
          <ac:spMkLst>
            <pc:docMk/>
            <pc:sldMk cId="287432753" sldId="266"/>
            <ac:spMk id="2" creationId="{00000000-0000-0000-0000-000000000000}"/>
          </ac:spMkLst>
        </pc:spChg>
        <pc:spChg chg="mod ord">
          <ac:chgData name="RAYNER Elizabeth [Rossmoyne Senior High School]" userId="45570fc7-c0a4-4b7f-b0e7-682d9932c05c" providerId="ADAL" clId="{364E84A8-FA45-624D-93EE-1A58AEBCE28A}" dt="2021-06-28T12:37:34.498" v="2719" actId="14100"/>
          <ac:spMkLst>
            <pc:docMk/>
            <pc:sldMk cId="287432753" sldId="266"/>
            <ac:spMk id="3" creationId="{00000000-0000-0000-0000-000000000000}"/>
          </ac:spMkLst>
        </pc:spChg>
        <pc:spChg chg="add mod">
          <ac:chgData name="RAYNER Elizabeth [Rossmoyne Senior High School]" userId="45570fc7-c0a4-4b7f-b0e7-682d9932c05c" providerId="ADAL" clId="{364E84A8-FA45-624D-93EE-1A58AEBCE28A}" dt="2021-06-28T01:06:36.471" v="12" actId="1076"/>
          <ac:spMkLst>
            <pc:docMk/>
            <pc:sldMk cId="287432753" sldId="266"/>
            <ac:spMk id="4" creationId="{1E9221CB-44AF-B541-A743-139C6703C917}"/>
          </ac:spMkLst>
        </pc:spChg>
        <pc:picChg chg="add mod">
          <ac:chgData name="RAYNER Elizabeth [Rossmoyne Senior High School]" userId="45570fc7-c0a4-4b7f-b0e7-682d9932c05c" providerId="ADAL" clId="{364E84A8-FA45-624D-93EE-1A58AEBCE28A}" dt="2021-06-28T01:06:30.431" v="11" actId="1076"/>
          <ac:picMkLst>
            <pc:docMk/>
            <pc:sldMk cId="287432753" sldId="266"/>
            <ac:picMk id="4098" creationId="{72BB7A95-7A23-AD4B-B682-134275C657B2}"/>
          </ac:picMkLst>
        </pc:picChg>
      </pc:sldChg>
      <pc:sldChg chg="modSp">
        <pc:chgData name="RAYNER Elizabeth [Rossmoyne Senior High School]" userId="45570fc7-c0a4-4b7f-b0e7-682d9932c05c" providerId="ADAL" clId="{364E84A8-FA45-624D-93EE-1A58AEBCE28A}" dt="2021-06-28T12:37:49.009" v="2721" actId="14100"/>
        <pc:sldMkLst>
          <pc:docMk/>
          <pc:sldMk cId="918266739" sldId="267"/>
        </pc:sldMkLst>
        <pc:spChg chg="mod">
          <ac:chgData name="RAYNER Elizabeth [Rossmoyne Senior High School]" userId="45570fc7-c0a4-4b7f-b0e7-682d9932c05c" providerId="ADAL" clId="{364E84A8-FA45-624D-93EE-1A58AEBCE28A}" dt="2021-06-28T12:37:43.089" v="2720" actId="255"/>
          <ac:spMkLst>
            <pc:docMk/>
            <pc:sldMk cId="918266739" sldId="267"/>
            <ac:spMk id="2" creationId="{00000000-0000-0000-0000-000000000000}"/>
          </ac:spMkLst>
        </pc:spChg>
        <pc:spChg chg="mod">
          <ac:chgData name="RAYNER Elizabeth [Rossmoyne Senior High School]" userId="45570fc7-c0a4-4b7f-b0e7-682d9932c05c" providerId="ADAL" clId="{364E84A8-FA45-624D-93EE-1A58AEBCE28A}" dt="2021-06-28T12:37:49.009" v="2721" actId="14100"/>
          <ac:spMkLst>
            <pc:docMk/>
            <pc:sldMk cId="918266739" sldId="267"/>
            <ac:spMk id="3" creationId="{00000000-0000-0000-0000-000000000000}"/>
          </ac:spMkLst>
        </pc:spChg>
      </pc:sldChg>
      <pc:sldChg chg="modSp">
        <pc:chgData name="RAYNER Elizabeth [Rossmoyne Senior High School]" userId="45570fc7-c0a4-4b7f-b0e7-682d9932c05c" providerId="ADAL" clId="{364E84A8-FA45-624D-93EE-1A58AEBCE28A}" dt="2021-06-28T01:07:27.633" v="65" actId="1076"/>
        <pc:sldMkLst>
          <pc:docMk/>
          <pc:sldMk cId="2136356888" sldId="268"/>
        </pc:sldMkLst>
        <pc:picChg chg="mod">
          <ac:chgData name="RAYNER Elizabeth [Rossmoyne Senior High School]" userId="45570fc7-c0a4-4b7f-b0e7-682d9932c05c" providerId="ADAL" clId="{364E84A8-FA45-624D-93EE-1A58AEBCE28A}" dt="2021-06-28T01:07:27.633" v="65" actId="1076"/>
          <ac:picMkLst>
            <pc:docMk/>
            <pc:sldMk cId="2136356888" sldId="268"/>
            <ac:picMk id="4" creationId="{00000000-0000-0000-0000-000000000000}"/>
          </ac:picMkLst>
        </pc:picChg>
      </pc:sldChg>
      <pc:sldChg chg="modSp mod">
        <pc:chgData name="RAYNER Elizabeth [Rossmoyne Senior High School]" userId="45570fc7-c0a4-4b7f-b0e7-682d9932c05c" providerId="ADAL" clId="{364E84A8-FA45-624D-93EE-1A58AEBCE28A}" dt="2021-06-28T12:38:01.204" v="2722" actId="255"/>
        <pc:sldMkLst>
          <pc:docMk/>
          <pc:sldMk cId="3856833408" sldId="269"/>
        </pc:sldMkLst>
        <pc:spChg chg="mod">
          <ac:chgData name="RAYNER Elizabeth [Rossmoyne Senior High School]" userId="45570fc7-c0a4-4b7f-b0e7-682d9932c05c" providerId="ADAL" clId="{364E84A8-FA45-624D-93EE-1A58AEBCE28A}" dt="2021-06-28T12:38:01.204" v="2722" actId="255"/>
          <ac:spMkLst>
            <pc:docMk/>
            <pc:sldMk cId="3856833408" sldId="269"/>
            <ac:spMk id="2" creationId="{00000000-0000-0000-0000-000000000000}"/>
          </ac:spMkLst>
        </pc:spChg>
        <pc:picChg chg="mod">
          <ac:chgData name="RAYNER Elizabeth [Rossmoyne Senior High School]" userId="45570fc7-c0a4-4b7f-b0e7-682d9932c05c" providerId="ADAL" clId="{364E84A8-FA45-624D-93EE-1A58AEBCE28A}" dt="2021-06-28T01:07:47.623" v="67" actId="1076"/>
          <ac:picMkLst>
            <pc:docMk/>
            <pc:sldMk cId="3856833408" sldId="269"/>
            <ac:picMk id="4" creationId="{00000000-0000-0000-0000-000000000000}"/>
          </ac:picMkLst>
        </pc:picChg>
      </pc:sldChg>
      <pc:sldChg chg="modSp mod">
        <pc:chgData name="RAYNER Elizabeth [Rossmoyne Senior High School]" userId="45570fc7-c0a4-4b7f-b0e7-682d9932c05c" providerId="ADAL" clId="{364E84A8-FA45-624D-93EE-1A58AEBCE28A}" dt="2021-06-28T12:38:16.262" v="2724" actId="255"/>
        <pc:sldMkLst>
          <pc:docMk/>
          <pc:sldMk cId="2458850769" sldId="270"/>
        </pc:sldMkLst>
        <pc:spChg chg="mod">
          <ac:chgData name="RAYNER Elizabeth [Rossmoyne Senior High School]" userId="45570fc7-c0a4-4b7f-b0e7-682d9932c05c" providerId="ADAL" clId="{364E84A8-FA45-624D-93EE-1A58AEBCE28A}" dt="2021-06-28T12:38:16.262" v="2724" actId="255"/>
          <ac:spMkLst>
            <pc:docMk/>
            <pc:sldMk cId="2458850769" sldId="270"/>
            <ac:spMk id="2" creationId="{00000000-0000-0000-0000-000000000000}"/>
          </ac:spMkLst>
        </pc:spChg>
        <pc:spChg chg="mod">
          <ac:chgData name="RAYNER Elizabeth [Rossmoyne Senior High School]" userId="45570fc7-c0a4-4b7f-b0e7-682d9932c05c" providerId="ADAL" clId="{364E84A8-FA45-624D-93EE-1A58AEBCE28A}" dt="2021-06-28T01:16:02.753" v="396" actId="1035"/>
          <ac:spMkLst>
            <pc:docMk/>
            <pc:sldMk cId="2458850769" sldId="270"/>
            <ac:spMk id="3" creationId="{00000000-0000-0000-0000-000000000000}"/>
          </ac:spMkLst>
        </pc:spChg>
      </pc:sldChg>
      <pc:sldChg chg="modSp">
        <pc:chgData name="RAYNER Elizabeth [Rossmoyne Senior High School]" userId="45570fc7-c0a4-4b7f-b0e7-682d9932c05c" providerId="ADAL" clId="{364E84A8-FA45-624D-93EE-1A58AEBCE28A}" dt="2021-06-28T12:38:25.447" v="2725" actId="255"/>
        <pc:sldMkLst>
          <pc:docMk/>
          <pc:sldMk cId="3224116282" sldId="271"/>
        </pc:sldMkLst>
        <pc:spChg chg="mod">
          <ac:chgData name="RAYNER Elizabeth [Rossmoyne Senior High School]" userId="45570fc7-c0a4-4b7f-b0e7-682d9932c05c" providerId="ADAL" clId="{364E84A8-FA45-624D-93EE-1A58AEBCE28A}" dt="2021-06-28T12:38:25.447" v="2725" actId="255"/>
          <ac:spMkLst>
            <pc:docMk/>
            <pc:sldMk cId="3224116282" sldId="271"/>
            <ac:spMk id="2" creationId="{00000000-0000-0000-0000-000000000000}"/>
          </ac:spMkLst>
        </pc:spChg>
        <pc:spChg chg="mod">
          <ac:chgData name="RAYNER Elizabeth [Rossmoyne Senior High School]" userId="45570fc7-c0a4-4b7f-b0e7-682d9932c05c" providerId="ADAL" clId="{364E84A8-FA45-624D-93EE-1A58AEBCE28A}" dt="2021-06-28T01:10:41.427" v="151" actId="2710"/>
          <ac:spMkLst>
            <pc:docMk/>
            <pc:sldMk cId="3224116282" sldId="271"/>
            <ac:spMk id="3" creationId="{00000000-0000-0000-0000-000000000000}"/>
          </ac:spMkLst>
        </pc:spChg>
      </pc:sldChg>
      <pc:sldChg chg="modSp">
        <pc:chgData name="RAYNER Elizabeth [Rossmoyne Senior High School]" userId="45570fc7-c0a4-4b7f-b0e7-682d9932c05c" providerId="ADAL" clId="{364E84A8-FA45-624D-93EE-1A58AEBCE28A}" dt="2021-06-28T12:38:32.697" v="2726" actId="255"/>
        <pc:sldMkLst>
          <pc:docMk/>
          <pc:sldMk cId="3044285606" sldId="272"/>
        </pc:sldMkLst>
        <pc:spChg chg="mod">
          <ac:chgData name="RAYNER Elizabeth [Rossmoyne Senior High School]" userId="45570fc7-c0a4-4b7f-b0e7-682d9932c05c" providerId="ADAL" clId="{364E84A8-FA45-624D-93EE-1A58AEBCE28A}" dt="2021-06-28T12:38:32.697" v="2726" actId="255"/>
          <ac:spMkLst>
            <pc:docMk/>
            <pc:sldMk cId="3044285606" sldId="272"/>
            <ac:spMk id="2" creationId="{00000000-0000-0000-0000-000000000000}"/>
          </ac:spMkLst>
        </pc:spChg>
        <pc:spChg chg="mod">
          <ac:chgData name="RAYNER Elizabeth [Rossmoyne Senior High School]" userId="45570fc7-c0a4-4b7f-b0e7-682d9932c05c" providerId="ADAL" clId="{364E84A8-FA45-624D-93EE-1A58AEBCE28A}" dt="2021-06-28T01:10:53.910" v="153" actId="2710"/>
          <ac:spMkLst>
            <pc:docMk/>
            <pc:sldMk cId="3044285606" sldId="272"/>
            <ac:spMk id="3" creationId="{00000000-0000-0000-0000-000000000000}"/>
          </ac:spMkLst>
        </pc:spChg>
      </pc:sldChg>
      <pc:sldChg chg="modSp">
        <pc:chgData name="RAYNER Elizabeth [Rossmoyne Senior High School]" userId="45570fc7-c0a4-4b7f-b0e7-682d9932c05c" providerId="ADAL" clId="{364E84A8-FA45-624D-93EE-1A58AEBCE28A}" dt="2021-06-28T12:38:39.669" v="2727" actId="255"/>
        <pc:sldMkLst>
          <pc:docMk/>
          <pc:sldMk cId="4206115203" sldId="273"/>
        </pc:sldMkLst>
        <pc:spChg chg="mod">
          <ac:chgData name="RAYNER Elizabeth [Rossmoyne Senior High School]" userId="45570fc7-c0a4-4b7f-b0e7-682d9932c05c" providerId="ADAL" clId="{364E84A8-FA45-624D-93EE-1A58AEBCE28A}" dt="2021-06-28T12:38:39.669" v="2727" actId="255"/>
          <ac:spMkLst>
            <pc:docMk/>
            <pc:sldMk cId="4206115203" sldId="273"/>
            <ac:spMk id="2" creationId="{00000000-0000-0000-0000-000000000000}"/>
          </ac:spMkLst>
        </pc:spChg>
      </pc:sldChg>
      <pc:sldChg chg="modSp">
        <pc:chgData name="RAYNER Elizabeth [Rossmoyne Senior High School]" userId="45570fc7-c0a4-4b7f-b0e7-682d9932c05c" providerId="ADAL" clId="{364E84A8-FA45-624D-93EE-1A58AEBCE28A}" dt="2021-06-28T12:38:44.903" v="2728" actId="255"/>
        <pc:sldMkLst>
          <pc:docMk/>
          <pc:sldMk cId="4119256833" sldId="274"/>
        </pc:sldMkLst>
        <pc:spChg chg="mod">
          <ac:chgData name="RAYNER Elizabeth [Rossmoyne Senior High School]" userId="45570fc7-c0a4-4b7f-b0e7-682d9932c05c" providerId="ADAL" clId="{364E84A8-FA45-624D-93EE-1A58AEBCE28A}" dt="2021-06-28T12:38:44.903" v="2728" actId="255"/>
          <ac:spMkLst>
            <pc:docMk/>
            <pc:sldMk cId="4119256833" sldId="274"/>
            <ac:spMk id="2" creationId="{00000000-0000-0000-0000-000000000000}"/>
          </ac:spMkLst>
        </pc:spChg>
        <pc:spChg chg="mod">
          <ac:chgData name="RAYNER Elizabeth [Rossmoyne Senior High School]" userId="45570fc7-c0a4-4b7f-b0e7-682d9932c05c" providerId="ADAL" clId="{364E84A8-FA45-624D-93EE-1A58AEBCE28A}" dt="2021-06-28T02:16:08.151" v="1990" actId="2710"/>
          <ac:spMkLst>
            <pc:docMk/>
            <pc:sldMk cId="4119256833" sldId="274"/>
            <ac:spMk id="3" creationId="{00000000-0000-0000-0000-000000000000}"/>
          </ac:spMkLst>
        </pc:spChg>
      </pc:sldChg>
      <pc:sldChg chg="modSp">
        <pc:chgData name="RAYNER Elizabeth [Rossmoyne Senior High School]" userId="45570fc7-c0a4-4b7f-b0e7-682d9932c05c" providerId="ADAL" clId="{364E84A8-FA45-624D-93EE-1A58AEBCE28A}" dt="2021-06-28T12:38:51.791" v="2729" actId="255"/>
        <pc:sldMkLst>
          <pc:docMk/>
          <pc:sldMk cId="1306273441" sldId="275"/>
        </pc:sldMkLst>
        <pc:spChg chg="mod">
          <ac:chgData name="RAYNER Elizabeth [Rossmoyne Senior High School]" userId="45570fc7-c0a4-4b7f-b0e7-682d9932c05c" providerId="ADAL" clId="{364E84A8-FA45-624D-93EE-1A58AEBCE28A}" dt="2021-06-28T12:38:51.791" v="2729" actId="255"/>
          <ac:spMkLst>
            <pc:docMk/>
            <pc:sldMk cId="1306273441" sldId="275"/>
            <ac:spMk id="2" creationId="{00000000-0000-0000-0000-000000000000}"/>
          </ac:spMkLst>
        </pc:spChg>
        <pc:spChg chg="mod">
          <ac:chgData name="RAYNER Elizabeth [Rossmoyne Senior High School]" userId="45570fc7-c0a4-4b7f-b0e7-682d9932c05c" providerId="ADAL" clId="{364E84A8-FA45-624D-93EE-1A58AEBCE28A}" dt="2021-06-28T01:18:19.595" v="403" actId="14100"/>
          <ac:spMkLst>
            <pc:docMk/>
            <pc:sldMk cId="1306273441" sldId="275"/>
            <ac:spMk id="3" creationId="{00000000-0000-0000-0000-000000000000}"/>
          </ac:spMkLst>
        </pc:spChg>
        <pc:picChg chg="mod">
          <ac:chgData name="RAYNER Elizabeth [Rossmoyne Senior High School]" userId="45570fc7-c0a4-4b7f-b0e7-682d9932c05c" providerId="ADAL" clId="{364E84A8-FA45-624D-93EE-1A58AEBCE28A}" dt="2021-06-28T01:18:26.276" v="406" actId="14100"/>
          <ac:picMkLst>
            <pc:docMk/>
            <pc:sldMk cId="1306273441" sldId="275"/>
            <ac:picMk id="4" creationId="{00000000-0000-0000-0000-000000000000}"/>
          </ac:picMkLst>
        </pc:picChg>
      </pc:sldChg>
      <pc:sldChg chg="modSp">
        <pc:chgData name="RAYNER Elizabeth [Rossmoyne Senior High School]" userId="45570fc7-c0a4-4b7f-b0e7-682d9932c05c" providerId="ADAL" clId="{364E84A8-FA45-624D-93EE-1A58AEBCE28A}" dt="2021-06-28T12:38:57.553" v="2730" actId="255"/>
        <pc:sldMkLst>
          <pc:docMk/>
          <pc:sldMk cId="2978087749" sldId="276"/>
        </pc:sldMkLst>
        <pc:spChg chg="mod">
          <ac:chgData name="RAYNER Elizabeth [Rossmoyne Senior High School]" userId="45570fc7-c0a4-4b7f-b0e7-682d9932c05c" providerId="ADAL" clId="{364E84A8-FA45-624D-93EE-1A58AEBCE28A}" dt="2021-06-28T12:38:57.553" v="2730" actId="255"/>
          <ac:spMkLst>
            <pc:docMk/>
            <pc:sldMk cId="2978087749" sldId="276"/>
            <ac:spMk id="2" creationId="{00000000-0000-0000-0000-000000000000}"/>
          </ac:spMkLst>
        </pc:spChg>
        <pc:spChg chg="mod">
          <ac:chgData name="RAYNER Elizabeth [Rossmoyne Senior High School]" userId="45570fc7-c0a4-4b7f-b0e7-682d9932c05c" providerId="ADAL" clId="{364E84A8-FA45-624D-93EE-1A58AEBCE28A}" dt="2021-06-28T01:18:36.888" v="408" actId="2710"/>
          <ac:spMkLst>
            <pc:docMk/>
            <pc:sldMk cId="2978087749" sldId="276"/>
            <ac:spMk id="3" creationId="{00000000-0000-0000-0000-000000000000}"/>
          </ac:spMkLst>
        </pc:spChg>
      </pc:sldChg>
      <pc:sldChg chg="modSp">
        <pc:chgData name="RAYNER Elizabeth [Rossmoyne Senior High School]" userId="45570fc7-c0a4-4b7f-b0e7-682d9932c05c" providerId="ADAL" clId="{364E84A8-FA45-624D-93EE-1A58AEBCE28A}" dt="2021-06-28T12:39:05.073" v="2731" actId="255"/>
        <pc:sldMkLst>
          <pc:docMk/>
          <pc:sldMk cId="2282340901" sldId="277"/>
        </pc:sldMkLst>
        <pc:spChg chg="mod">
          <ac:chgData name="RAYNER Elizabeth [Rossmoyne Senior High School]" userId="45570fc7-c0a4-4b7f-b0e7-682d9932c05c" providerId="ADAL" clId="{364E84A8-FA45-624D-93EE-1A58AEBCE28A}" dt="2021-06-28T12:39:05.073" v="2731" actId="255"/>
          <ac:spMkLst>
            <pc:docMk/>
            <pc:sldMk cId="2282340901" sldId="277"/>
            <ac:spMk id="2" creationId="{00000000-0000-0000-0000-000000000000}"/>
          </ac:spMkLst>
        </pc:spChg>
        <pc:spChg chg="mod">
          <ac:chgData name="RAYNER Elizabeth [Rossmoyne Senior High School]" userId="45570fc7-c0a4-4b7f-b0e7-682d9932c05c" providerId="ADAL" clId="{364E84A8-FA45-624D-93EE-1A58AEBCE28A}" dt="2021-06-28T01:18:53.885" v="413" actId="14100"/>
          <ac:spMkLst>
            <pc:docMk/>
            <pc:sldMk cId="2282340901" sldId="277"/>
            <ac:spMk id="3" creationId="{00000000-0000-0000-0000-000000000000}"/>
          </ac:spMkLst>
        </pc:spChg>
        <pc:picChg chg="mod">
          <ac:chgData name="RAYNER Elizabeth [Rossmoyne Senior High School]" userId="45570fc7-c0a4-4b7f-b0e7-682d9932c05c" providerId="ADAL" clId="{364E84A8-FA45-624D-93EE-1A58AEBCE28A}" dt="2021-06-28T01:18:59.253" v="415" actId="14100"/>
          <ac:picMkLst>
            <pc:docMk/>
            <pc:sldMk cId="2282340901" sldId="277"/>
            <ac:picMk id="4" creationId="{00000000-0000-0000-0000-000000000000}"/>
          </ac:picMkLst>
        </pc:picChg>
      </pc:sldChg>
      <pc:sldChg chg="modSp">
        <pc:chgData name="RAYNER Elizabeth [Rossmoyne Senior High School]" userId="45570fc7-c0a4-4b7f-b0e7-682d9932c05c" providerId="ADAL" clId="{364E84A8-FA45-624D-93EE-1A58AEBCE28A}" dt="2021-06-28T12:39:13.674" v="2732" actId="255"/>
        <pc:sldMkLst>
          <pc:docMk/>
          <pc:sldMk cId="4128980680" sldId="278"/>
        </pc:sldMkLst>
        <pc:spChg chg="mod">
          <ac:chgData name="RAYNER Elizabeth [Rossmoyne Senior High School]" userId="45570fc7-c0a4-4b7f-b0e7-682d9932c05c" providerId="ADAL" clId="{364E84A8-FA45-624D-93EE-1A58AEBCE28A}" dt="2021-06-28T12:39:13.674" v="2732" actId="255"/>
          <ac:spMkLst>
            <pc:docMk/>
            <pc:sldMk cId="4128980680" sldId="278"/>
            <ac:spMk id="2" creationId="{00000000-0000-0000-0000-000000000000}"/>
          </ac:spMkLst>
        </pc:spChg>
        <pc:spChg chg="mod">
          <ac:chgData name="RAYNER Elizabeth [Rossmoyne Senior High School]" userId="45570fc7-c0a4-4b7f-b0e7-682d9932c05c" providerId="ADAL" clId="{364E84A8-FA45-624D-93EE-1A58AEBCE28A}" dt="2021-06-28T01:19:19.477" v="420" actId="14100"/>
          <ac:spMkLst>
            <pc:docMk/>
            <pc:sldMk cId="4128980680" sldId="278"/>
            <ac:spMk id="3" creationId="{00000000-0000-0000-0000-000000000000}"/>
          </ac:spMkLst>
        </pc:spChg>
        <pc:picChg chg="mod">
          <ac:chgData name="RAYNER Elizabeth [Rossmoyne Senior High School]" userId="45570fc7-c0a4-4b7f-b0e7-682d9932c05c" providerId="ADAL" clId="{364E84A8-FA45-624D-93EE-1A58AEBCE28A}" dt="2021-06-28T01:19:28.312" v="423" actId="14100"/>
          <ac:picMkLst>
            <pc:docMk/>
            <pc:sldMk cId="4128980680" sldId="278"/>
            <ac:picMk id="5" creationId="{00000000-0000-0000-0000-000000000000}"/>
          </ac:picMkLst>
        </pc:picChg>
      </pc:sldChg>
      <pc:sldChg chg="modSp">
        <pc:chgData name="RAYNER Elizabeth [Rossmoyne Senior High School]" userId="45570fc7-c0a4-4b7f-b0e7-682d9932c05c" providerId="ADAL" clId="{364E84A8-FA45-624D-93EE-1A58AEBCE28A}" dt="2021-06-28T12:39:20.992" v="2733" actId="255"/>
        <pc:sldMkLst>
          <pc:docMk/>
          <pc:sldMk cId="2649168929" sldId="279"/>
        </pc:sldMkLst>
        <pc:spChg chg="mod">
          <ac:chgData name="RAYNER Elizabeth [Rossmoyne Senior High School]" userId="45570fc7-c0a4-4b7f-b0e7-682d9932c05c" providerId="ADAL" clId="{364E84A8-FA45-624D-93EE-1A58AEBCE28A}" dt="2021-06-28T12:39:20.992" v="2733" actId="255"/>
          <ac:spMkLst>
            <pc:docMk/>
            <pc:sldMk cId="2649168929" sldId="279"/>
            <ac:spMk id="2" creationId="{00000000-0000-0000-0000-000000000000}"/>
          </ac:spMkLst>
        </pc:spChg>
        <pc:spChg chg="mod">
          <ac:chgData name="RAYNER Elizabeth [Rossmoyne Senior High School]" userId="45570fc7-c0a4-4b7f-b0e7-682d9932c05c" providerId="ADAL" clId="{364E84A8-FA45-624D-93EE-1A58AEBCE28A}" dt="2021-06-28T01:19:41.895" v="426" actId="1076"/>
          <ac:spMkLst>
            <pc:docMk/>
            <pc:sldMk cId="2649168929" sldId="279"/>
            <ac:spMk id="3" creationId="{00000000-0000-0000-0000-000000000000}"/>
          </ac:spMkLst>
        </pc:spChg>
        <pc:picChg chg="mod">
          <ac:chgData name="RAYNER Elizabeth [Rossmoyne Senior High School]" userId="45570fc7-c0a4-4b7f-b0e7-682d9932c05c" providerId="ADAL" clId="{364E84A8-FA45-624D-93EE-1A58AEBCE28A}" dt="2021-06-28T01:19:56.647" v="429" actId="14100"/>
          <ac:picMkLst>
            <pc:docMk/>
            <pc:sldMk cId="2649168929" sldId="279"/>
            <ac:picMk id="4" creationId="{00000000-0000-0000-0000-000000000000}"/>
          </ac:picMkLst>
        </pc:picChg>
      </pc:sldChg>
      <pc:sldChg chg="modSp">
        <pc:chgData name="RAYNER Elizabeth [Rossmoyne Senior High School]" userId="45570fc7-c0a4-4b7f-b0e7-682d9932c05c" providerId="ADAL" clId="{364E84A8-FA45-624D-93EE-1A58AEBCE28A}" dt="2021-06-28T12:39:28.159" v="2734" actId="255"/>
        <pc:sldMkLst>
          <pc:docMk/>
          <pc:sldMk cId="618818940" sldId="280"/>
        </pc:sldMkLst>
        <pc:spChg chg="mod">
          <ac:chgData name="RAYNER Elizabeth [Rossmoyne Senior High School]" userId="45570fc7-c0a4-4b7f-b0e7-682d9932c05c" providerId="ADAL" clId="{364E84A8-FA45-624D-93EE-1A58AEBCE28A}" dt="2021-06-28T12:39:28.159" v="2734" actId="255"/>
          <ac:spMkLst>
            <pc:docMk/>
            <pc:sldMk cId="618818940" sldId="280"/>
            <ac:spMk id="2" creationId="{00000000-0000-0000-0000-000000000000}"/>
          </ac:spMkLst>
        </pc:spChg>
        <pc:spChg chg="mod">
          <ac:chgData name="RAYNER Elizabeth [Rossmoyne Senior High School]" userId="45570fc7-c0a4-4b7f-b0e7-682d9932c05c" providerId="ADAL" clId="{364E84A8-FA45-624D-93EE-1A58AEBCE28A}" dt="2021-06-28T01:20:15.078" v="433" actId="255"/>
          <ac:spMkLst>
            <pc:docMk/>
            <pc:sldMk cId="618818940" sldId="280"/>
            <ac:spMk id="3" creationId="{00000000-0000-0000-0000-000000000000}"/>
          </ac:spMkLst>
        </pc:spChg>
        <pc:picChg chg="mod">
          <ac:chgData name="RAYNER Elizabeth [Rossmoyne Senior High School]" userId="45570fc7-c0a4-4b7f-b0e7-682d9932c05c" providerId="ADAL" clId="{364E84A8-FA45-624D-93EE-1A58AEBCE28A}" dt="2021-06-28T01:20:30.914" v="438" actId="1076"/>
          <ac:picMkLst>
            <pc:docMk/>
            <pc:sldMk cId="618818940" sldId="280"/>
            <ac:picMk id="4" creationId="{00000000-0000-0000-0000-000000000000}"/>
          </ac:picMkLst>
        </pc:picChg>
      </pc:sldChg>
      <pc:sldChg chg="modSp">
        <pc:chgData name="RAYNER Elizabeth [Rossmoyne Senior High School]" userId="45570fc7-c0a4-4b7f-b0e7-682d9932c05c" providerId="ADAL" clId="{364E84A8-FA45-624D-93EE-1A58AEBCE28A}" dt="2021-06-28T12:39:35.909" v="2735" actId="255"/>
        <pc:sldMkLst>
          <pc:docMk/>
          <pc:sldMk cId="1089156775" sldId="281"/>
        </pc:sldMkLst>
        <pc:spChg chg="mod">
          <ac:chgData name="RAYNER Elizabeth [Rossmoyne Senior High School]" userId="45570fc7-c0a4-4b7f-b0e7-682d9932c05c" providerId="ADAL" clId="{364E84A8-FA45-624D-93EE-1A58AEBCE28A}" dt="2021-06-28T12:39:35.909" v="2735" actId="255"/>
          <ac:spMkLst>
            <pc:docMk/>
            <pc:sldMk cId="1089156775" sldId="281"/>
            <ac:spMk id="130050" creationId="{67683946-7B91-4130-8D62-FD8DB7B8B522}"/>
          </ac:spMkLst>
        </pc:spChg>
      </pc:sldChg>
      <pc:sldChg chg="modSp">
        <pc:chgData name="RAYNER Elizabeth [Rossmoyne Senior High School]" userId="45570fc7-c0a4-4b7f-b0e7-682d9932c05c" providerId="ADAL" clId="{364E84A8-FA45-624D-93EE-1A58AEBCE28A}" dt="2021-06-28T12:39:41.797" v="2736" actId="255"/>
        <pc:sldMkLst>
          <pc:docMk/>
          <pc:sldMk cId="2412059259" sldId="282"/>
        </pc:sldMkLst>
        <pc:spChg chg="mod">
          <ac:chgData name="RAYNER Elizabeth [Rossmoyne Senior High School]" userId="45570fc7-c0a4-4b7f-b0e7-682d9932c05c" providerId="ADAL" clId="{364E84A8-FA45-624D-93EE-1A58AEBCE28A}" dt="2021-06-28T12:39:41.797" v="2736" actId="255"/>
          <ac:spMkLst>
            <pc:docMk/>
            <pc:sldMk cId="2412059259" sldId="282"/>
            <ac:spMk id="2" creationId="{00000000-0000-0000-0000-000000000000}"/>
          </ac:spMkLst>
        </pc:spChg>
        <pc:spChg chg="mod">
          <ac:chgData name="RAYNER Elizabeth [Rossmoyne Senior High School]" userId="45570fc7-c0a4-4b7f-b0e7-682d9932c05c" providerId="ADAL" clId="{364E84A8-FA45-624D-93EE-1A58AEBCE28A}" dt="2021-06-28T01:20:47.803" v="448" actId="1035"/>
          <ac:spMkLst>
            <pc:docMk/>
            <pc:sldMk cId="2412059259" sldId="282"/>
            <ac:spMk id="3" creationId="{00000000-0000-0000-0000-000000000000}"/>
          </ac:spMkLst>
        </pc:spChg>
      </pc:sldChg>
      <pc:sldChg chg="modSp">
        <pc:chgData name="RAYNER Elizabeth [Rossmoyne Senior High School]" userId="45570fc7-c0a4-4b7f-b0e7-682d9932c05c" providerId="ADAL" clId="{364E84A8-FA45-624D-93EE-1A58AEBCE28A}" dt="2021-06-28T12:39:51.173" v="2737" actId="255"/>
        <pc:sldMkLst>
          <pc:docMk/>
          <pc:sldMk cId="885640135" sldId="283"/>
        </pc:sldMkLst>
        <pc:spChg chg="mod">
          <ac:chgData name="RAYNER Elizabeth [Rossmoyne Senior High School]" userId="45570fc7-c0a4-4b7f-b0e7-682d9932c05c" providerId="ADAL" clId="{364E84A8-FA45-624D-93EE-1A58AEBCE28A}" dt="2021-06-28T12:39:51.173" v="2737" actId="255"/>
          <ac:spMkLst>
            <pc:docMk/>
            <pc:sldMk cId="885640135" sldId="283"/>
            <ac:spMk id="2" creationId="{00000000-0000-0000-0000-000000000000}"/>
          </ac:spMkLst>
        </pc:spChg>
        <pc:spChg chg="mod">
          <ac:chgData name="RAYNER Elizabeth [Rossmoyne Senior High School]" userId="45570fc7-c0a4-4b7f-b0e7-682d9932c05c" providerId="ADAL" clId="{364E84A8-FA45-624D-93EE-1A58AEBCE28A}" dt="2021-06-28T01:20:57.415" v="450" actId="2710"/>
          <ac:spMkLst>
            <pc:docMk/>
            <pc:sldMk cId="885640135" sldId="283"/>
            <ac:spMk id="3" creationId="{00000000-0000-0000-0000-000000000000}"/>
          </ac:spMkLst>
        </pc:spChg>
      </pc:sldChg>
      <pc:sldChg chg="modSp">
        <pc:chgData name="RAYNER Elizabeth [Rossmoyne Senior High School]" userId="45570fc7-c0a4-4b7f-b0e7-682d9932c05c" providerId="ADAL" clId="{364E84A8-FA45-624D-93EE-1A58AEBCE28A}" dt="2021-06-28T12:39:59.987" v="2738" actId="255"/>
        <pc:sldMkLst>
          <pc:docMk/>
          <pc:sldMk cId="3159253078" sldId="284"/>
        </pc:sldMkLst>
        <pc:spChg chg="mod">
          <ac:chgData name="RAYNER Elizabeth [Rossmoyne Senior High School]" userId="45570fc7-c0a4-4b7f-b0e7-682d9932c05c" providerId="ADAL" clId="{364E84A8-FA45-624D-93EE-1A58AEBCE28A}" dt="2021-06-28T12:39:59.987" v="2738" actId="255"/>
          <ac:spMkLst>
            <pc:docMk/>
            <pc:sldMk cId="3159253078" sldId="284"/>
            <ac:spMk id="2" creationId="{00000000-0000-0000-0000-000000000000}"/>
          </ac:spMkLst>
        </pc:spChg>
        <pc:spChg chg="mod">
          <ac:chgData name="RAYNER Elizabeth [Rossmoyne Senior High School]" userId="45570fc7-c0a4-4b7f-b0e7-682d9932c05c" providerId="ADAL" clId="{364E84A8-FA45-624D-93EE-1A58AEBCE28A}" dt="2021-06-28T01:22:26.653" v="487" actId="255"/>
          <ac:spMkLst>
            <pc:docMk/>
            <pc:sldMk cId="3159253078" sldId="284"/>
            <ac:spMk id="3" creationId="{00000000-0000-0000-0000-000000000000}"/>
          </ac:spMkLst>
        </pc:spChg>
      </pc:sldChg>
      <pc:sldChg chg="modSp mod">
        <pc:chgData name="RAYNER Elizabeth [Rossmoyne Senior High School]" userId="45570fc7-c0a4-4b7f-b0e7-682d9932c05c" providerId="ADAL" clId="{364E84A8-FA45-624D-93EE-1A58AEBCE28A}" dt="2021-06-28T12:40:10.037" v="2739" actId="255"/>
        <pc:sldMkLst>
          <pc:docMk/>
          <pc:sldMk cId="2090940677" sldId="285"/>
        </pc:sldMkLst>
        <pc:spChg chg="mod">
          <ac:chgData name="RAYNER Elizabeth [Rossmoyne Senior High School]" userId="45570fc7-c0a4-4b7f-b0e7-682d9932c05c" providerId="ADAL" clId="{364E84A8-FA45-624D-93EE-1A58AEBCE28A}" dt="2021-06-28T12:40:10.037" v="2739" actId="255"/>
          <ac:spMkLst>
            <pc:docMk/>
            <pc:sldMk cId="2090940677" sldId="285"/>
            <ac:spMk id="2" creationId="{00000000-0000-0000-0000-000000000000}"/>
          </ac:spMkLst>
        </pc:spChg>
        <pc:spChg chg="mod">
          <ac:chgData name="RAYNER Elizabeth [Rossmoyne Senior High School]" userId="45570fc7-c0a4-4b7f-b0e7-682d9932c05c" providerId="ADAL" clId="{364E84A8-FA45-624D-93EE-1A58AEBCE28A}" dt="2021-06-28T01:23:02.482" v="494" actId="1036"/>
          <ac:spMkLst>
            <pc:docMk/>
            <pc:sldMk cId="2090940677" sldId="285"/>
            <ac:spMk id="3" creationId="{00000000-0000-0000-0000-000000000000}"/>
          </ac:spMkLst>
        </pc:spChg>
      </pc:sldChg>
      <pc:sldChg chg="modSp">
        <pc:chgData name="RAYNER Elizabeth [Rossmoyne Senior High School]" userId="45570fc7-c0a4-4b7f-b0e7-682d9932c05c" providerId="ADAL" clId="{364E84A8-FA45-624D-93EE-1A58AEBCE28A}" dt="2021-06-28T12:40:51.797" v="2760" actId="255"/>
        <pc:sldMkLst>
          <pc:docMk/>
          <pc:sldMk cId="3934684731" sldId="286"/>
        </pc:sldMkLst>
        <pc:spChg chg="mod">
          <ac:chgData name="RAYNER Elizabeth [Rossmoyne Senior High School]" userId="45570fc7-c0a4-4b7f-b0e7-682d9932c05c" providerId="ADAL" clId="{364E84A8-FA45-624D-93EE-1A58AEBCE28A}" dt="2021-06-28T12:40:51.797" v="2760" actId="255"/>
          <ac:spMkLst>
            <pc:docMk/>
            <pc:sldMk cId="3934684731" sldId="286"/>
            <ac:spMk id="2" creationId="{00000000-0000-0000-0000-000000000000}"/>
          </ac:spMkLst>
        </pc:spChg>
      </pc:sldChg>
      <pc:sldChg chg="modSp mod">
        <pc:chgData name="RAYNER Elizabeth [Rossmoyne Senior High School]" userId="45570fc7-c0a4-4b7f-b0e7-682d9932c05c" providerId="ADAL" clId="{364E84A8-FA45-624D-93EE-1A58AEBCE28A}" dt="2021-06-28T01:35:54.049" v="1322" actId="20577"/>
        <pc:sldMkLst>
          <pc:docMk/>
          <pc:sldMk cId="701462628" sldId="287"/>
        </pc:sldMkLst>
        <pc:spChg chg="mod">
          <ac:chgData name="RAYNER Elizabeth [Rossmoyne Senior High School]" userId="45570fc7-c0a4-4b7f-b0e7-682d9932c05c" providerId="ADAL" clId="{364E84A8-FA45-624D-93EE-1A58AEBCE28A}" dt="2021-06-28T01:35:28.184" v="1306" actId="1076"/>
          <ac:spMkLst>
            <pc:docMk/>
            <pc:sldMk cId="701462628" sldId="287"/>
            <ac:spMk id="8" creationId="{C6B8DE13-D2E2-445E-86D1-B831C6B266C3}"/>
          </ac:spMkLst>
        </pc:spChg>
        <pc:spChg chg="mod">
          <ac:chgData name="RAYNER Elizabeth [Rossmoyne Senior High School]" userId="45570fc7-c0a4-4b7f-b0e7-682d9932c05c" providerId="ADAL" clId="{364E84A8-FA45-624D-93EE-1A58AEBCE28A}" dt="2021-06-28T01:35:54.049" v="1322" actId="20577"/>
          <ac:spMkLst>
            <pc:docMk/>
            <pc:sldMk cId="701462628" sldId="287"/>
            <ac:spMk id="132100" creationId="{1A59C89A-B43C-468F-A8CC-064D3ADF5F04}"/>
          </ac:spMkLst>
        </pc:spChg>
        <pc:picChg chg="mod">
          <ac:chgData name="RAYNER Elizabeth [Rossmoyne Senior High School]" userId="45570fc7-c0a4-4b7f-b0e7-682d9932c05c" providerId="ADAL" clId="{364E84A8-FA45-624D-93EE-1A58AEBCE28A}" dt="2021-06-28T01:35:20.091" v="1304" actId="1076"/>
          <ac:picMkLst>
            <pc:docMk/>
            <pc:sldMk cId="701462628" sldId="287"/>
            <ac:picMk id="132103" creationId="{F876025D-026D-4260-924D-7BBE90B8267C}"/>
          </ac:picMkLst>
        </pc:picChg>
      </pc:sldChg>
      <pc:sldChg chg="modSp">
        <pc:chgData name="RAYNER Elizabeth [Rossmoyne Senior High School]" userId="45570fc7-c0a4-4b7f-b0e7-682d9932c05c" providerId="ADAL" clId="{364E84A8-FA45-624D-93EE-1A58AEBCE28A}" dt="2021-06-28T01:40:02.738" v="1362" actId="1076"/>
        <pc:sldMkLst>
          <pc:docMk/>
          <pc:sldMk cId="1538656330" sldId="288"/>
        </pc:sldMkLst>
        <pc:picChg chg="mod">
          <ac:chgData name="RAYNER Elizabeth [Rossmoyne Senior High School]" userId="45570fc7-c0a4-4b7f-b0e7-682d9932c05c" providerId="ADAL" clId="{364E84A8-FA45-624D-93EE-1A58AEBCE28A}" dt="2021-06-28T01:40:02.738" v="1362" actId="1076"/>
          <ac:picMkLst>
            <pc:docMk/>
            <pc:sldMk cId="1538656330" sldId="288"/>
            <ac:picMk id="134148" creationId="{A4C45E7B-A487-4F36-8F41-57DB95AA3074}"/>
          </ac:picMkLst>
        </pc:picChg>
      </pc:sldChg>
      <pc:sldChg chg="ord">
        <pc:chgData name="RAYNER Elizabeth [Rossmoyne Senior High School]" userId="45570fc7-c0a4-4b7f-b0e7-682d9932c05c" providerId="ADAL" clId="{364E84A8-FA45-624D-93EE-1A58AEBCE28A}" dt="2021-06-28T01:47:16.251" v="1728" actId="20578"/>
        <pc:sldMkLst>
          <pc:docMk/>
          <pc:sldMk cId="1013723847" sldId="289"/>
        </pc:sldMkLst>
      </pc:sldChg>
      <pc:sldChg chg="modSp mod">
        <pc:chgData name="RAYNER Elizabeth [Rossmoyne Senior High School]" userId="45570fc7-c0a4-4b7f-b0e7-682d9932c05c" providerId="ADAL" clId="{364E84A8-FA45-624D-93EE-1A58AEBCE28A}" dt="2021-06-28T11:56:06.707" v="2688" actId="12"/>
        <pc:sldMkLst>
          <pc:docMk/>
          <pc:sldMk cId="135561532" sldId="290"/>
        </pc:sldMkLst>
        <pc:spChg chg="mod">
          <ac:chgData name="RAYNER Elizabeth [Rossmoyne Senior High School]" userId="45570fc7-c0a4-4b7f-b0e7-682d9932c05c" providerId="ADAL" clId="{364E84A8-FA45-624D-93EE-1A58AEBCE28A}" dt="2021-06-28T02:37:53.661" v="2458" actId="20577"/>
          <ac:spMkLst>
            <pc:docMk/>
            <pc:sldMk cId="135561532" sldId="290"/>
            <ac:spMk id="138242" creationId="{8D32FDD0-F277-4681-8035-96AC6F73D030}"/>
          </ac:spMkLst>
        </pc:spChg>
        <pc:spChg chg="mod">
          <ac:chgData name="RAYNER Elizabeth [Rossmoyne Senior High School]" userId="45570fc7-c0a4-4b7f-b0e7-682d9932c05c" providerId="ADAL" clId="{364E84A8-FA45-624D-93EE-1A58AEBCE28A}" dt="2021-06-28T11:56:06.707" v="2688" actId="12"/>
          <ac:spMkLst>
            <pc:docMk/>
            <pc:sldMk cId="135561532" sldId="290"/>
            <ac:spMk id="138243" creationId="{7C77F639-694A-4CC4-9244-5510197E97D5}"/>
          </ac:spMkLst>
        </pc:spChg>
      </pc:sldChg>
      <pc:sldChg chg="modSp del mod">
        <pc:chgData name="RAYNER Elizabeth [Rossmoyne Senior High School]" userId="45570fc7-c0a4-4b7f-b0e7-682d9932c05c" providerId="ADAL" clId="{364E84A8-FA45-624D-93EE-1A58AEBCE28A}" dt="2021-06-28T01:38:19.682" v="1342" actId="2696"/>
        <pc:sldMkLst>
          <pc:docMk/>
          <pc:sldMk cId="1848138804" sldId="291"/>
        </pc:sldMkLst>
        <pc:spChg chg="mod">
          <ac:chgData name="RAYNER Elizabeth [Rossmoyne Senior High School]" userId="45570fc7-c0a4-4b7f-b0e7-682d9932c05c" providerId="ADAL" clId="{364E84A8-FA45-624D-93EE-1A58AEBCE28A}" dt="2021-06-28T01:32:00.854" v="1216" actId="1035"/>
          <ac:spMkLst>
            <pc:docMk/>
            <pc:sldMk cId="1848138804" sldId="291"/>
            <ac:spMk id="2" creationId="{00000000-0000-0000-0000-000000000000}"/>
          </ac:spMkLst>
        </pc:spChg>
        <pc:spChg chg="mod">
          <ac:chgData name="RAYNER Elizabeth [Rossmoyne Senior High School]" userId="45570fc7-c0a4-4b7f-b0e7-682d9932c05c" providerId="ADAL" clId="{364E84A8-FA45-624D-93EE-1A58AEBCE28A}" dt="2021-06-28T01:32:06.714" v="1233" actId="1035"/>
          <ac:spMkLst>
            <pc:docMk/>
            <pc:sldMk cId="1848138804" sldId="291"/>
            <ac:spMk id="3" creationId="{00000000-0000-0000-0000-000000000000}"/>
          </ac:spMkLst>
        </pc:spChg>
      </pc:sldChg>
      <pc:sldChg chg="modSp">
        <pc:chgData name="RAYNER Elizabeth [Rossmoyne Senior High School]" userId="45570fc7-c0a4-4b7f-b0e7-682d9932c05c" providerId="ADAL" clId="{364E84A8-FA45-624D-93EE-1A58AEBCE28A}" dt="2021-06-28T01:33:23.637" v="1268" actId="14100"/>
        <pc:sldMkLst>
          <pc:docMk/>
          <pc:sldMk cId="3018013354" sldId="292"/>
        </pc:sldMkLst>
        <pc:spChg chg="mod">
          <ac:chgData name="RAYNER Elizabeth [Rossmoyne Senior High School]" userId="45570fc7-c0a4-4b7f-b0e7-682d9932c05c" providerId="ADAL" clId="{364E84A8-FA45-624D-93EE-1A58AEBCE28A}" dt="2021-06-28T01:33:23.637" v="1268" actId="14100"/>
          <ac:spMkLst>
            <pc:docMk/>
            <pc:sldMk cId="3018013354" sldId="292"/>
            <ac:spMk id="6146"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48"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49"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50"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51"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53"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54"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55" creationId="{00000000-0000-0000-0000-000000000000}"/>
          </ac:spMkLst>
        </pc:spChg>
        <pc:spChg chg="mod">
          <ac:chgData name="RAYNER Elizabeth [Rossmoyne Senior High School]" userId="45570fc7-c0a4-4b7f-b0e7-682d9932c05c" providerId="ADAL" clId="{364E84A8-FA45-624D-93EE-1A58AEBCE28A}" dt="2021-06-28T01:33:23.637" v="1268" actId="14100"/>
          <ac:spMkLst>
            <pc:docMk/>
            <pc:sldMk cId="3018013354" sldId="292"/>
            <ac:spMk id="6157" creationId="{00000000-0000-0000-0000-000000000000}"/>
          </ac:spMkLst>
        </pc:spChg>
        <pc:grpChg chg="mod">
          <ac:chgData name="RAYNER Elizabeth [Rossmoyne Senior High School]" userId="45570fc7-c0a4-4b7f-b0e7-682d9932c05c" providerId="ADAL" clId="{364E84A8-FA45-624D-93EE-1A58AEBCE28A}" dt="2021-06-28T01:33:23.637" v="1268" actId="14100"/>
          <ac:grpSpMkLst>
            <pc:docMk/>
            <pc:sldMk cId="3018013354" sldId="292"/>
            <ac:grpSpMk id="2" creationId="{00000000-0000-0000-0000-000000000000}"/>
          </ac:grpSpMkLst>
        </pc:grpChg>
        <pc:graphicFrameChg chg="mod">
          <ac:chgData name="RAYNER Elizabeth [Rossmoyne Senior High School]" userId="45570fc7-c0a4-4b7f-b0e7-682d9932c05c" providerId="ADAL" clId="{364E84A8-FA45-624D-93EE-1A58AEBCE28A}" dt="2021-06-28T01:33:23.637" v="1268" actId="14100"/>
          <ac:graphicFrameMkLst>
            <pc:docMk/>
            <pc:sldMk cId="3018013354" sldId="292"/>
            <ac:graphicFrameMk id="6147" creationId="{00000000-0000-0000-0000-000000000000}"/>
          </ac:graphicFrameMkLst>
        </pc:graphicFrameChg>
      </pc:sldChg>
      <pc:sldChg chg="modSp del mod">
        <pc:chgData name="RAYNER Elizabeth [Rossmoyne Senior High School]" userId="45570fc7-c0a4-4b7f-b0e7-682d9932c05c" providerId="ADAL" clId="{364E84A8-FA45-624D-93EE-1A58AEBCE28A}" dt="2021-06-28T01:35:58.107" v="1323" actId="2696"/>
        <pc:sldMkLst>
          <pc:docMk/>
          <pc:sldMk cId="329695702" sldId="293"/>
        </pc:sldMkLst>
        <pc:spChg chg="mod">
          <ac:chgData name="RAYNER Elizabeth [Rossmoyne Senior High School]" userId="45570fc7-c0a4-4b7f-b0e7-682d9932c05c" providerId="ADAL" clId="{364E84A8-FA45-624D-93EE-1A58AEBCE28A}" dt="2021-06-28T01:34:33.237" v="1294" actId="255"/>
          <ac:spMkLst>
            <pc:docMk/>
            <pc:sldMk cId="329695702" sldId="293"/>
            <ac:spMk id="4" creationId="{00000000-0000-0000-0000-000000000000}"/>
          </ac:spMkLst>
        </pc:spChg>
      </pc:sldChg>
      <pc:sldChg chg="modSp">
        <pc:chgData name="RAYNER Elizabeth [Rossmoyne Senior High School]" userId="45570fc7-c0a4-4b7f-b0e7-682d9932c05c" providerId="ADAL" clId="{364E84A8-FA45-624D-93EE-1A58AEBCE28A}" dt="2021-06-28T01:34:21.189" v="1292" actId="2710"/>
        <pc:sldMkLst>
          <pc:docMk/>
          <pc:sldMk cId="4176963060" sldId="294"/>
        </pc:sldMkLst>
        <pc:spChg chg="mod">
          <ac:chgData name="RAYNER Elizabeth [Rossmoyne Senior High School]" userId="45570fc7-c0a4-4b7f-b0e7-682d9932c05c" providerId="ADAL" clId="{364E84A8-FA45-624D-93EE-1A58AEBCE28A}" dt="2021-06-28T01:34:21.189" v="1292" actId="2710"/>
          <ac:spMkLst>
            <pc:docMk/>
            <pc:sldMk cId="4176963060" sldId="294"/>
            <ac:spMk id="3" creationId="{00000000-0000-0000-0000-000000000000}"/>
          </ac:spMkLst>
        </pc:spChg>
      </pc:sldChg>
      <pc:sldChg chg="modSp mod">
        <pc:chgData name="RAYNER Elizabeth [Rossmoyne Senior High School]" userId="45570fc7-c0a4-4b7f-b0e7-682d9932c05c" providerId="ADAL" clId="{364E84A8-FA45-624D-93EE-1A58AEBCE28A}" dt="2021-06-28T01:41:02.030" v="1405" actId="1037"/>
        <pc:sldMkLst>
          <pc:docMk/>
          <pc:sldMk cId="2824815992" sldId="297"/>
        </pc:sldMkLst>
        <pc:spChg chg="mod">
          <ac:chgData name="RAYNER Elizabeth [Rossmoyne Senior High School]" userId="45570fc7-c0a4-4b7f-b0e7-682d9932c05c" providerId="ADAL" clId="{364E84A8-FA45-624D-93EE-1A58AEBCE28A}" dt="2021-06-28T01:40:57.816" v="1401" actId="1037"/>
          <ac:spMkLst>
            <pc:docMk/>
            <pc:sldMk cId="2824815992" sldId="297"/>
            <ac:spMk id="3" creationId="{00000000-0000-0000-0000-000000000000}"/>
          </ac:spMkLst>
        </pc:spChg>
        <pc:spChg chg="mod">
          <ac:chgData name="RAYNER Elizabeth [Rossmoyne Senior High School]" userId="45570fc7-c0a4-4b7f-b0e7-682d9932c05c" providerId="ADAL" clId="{364E84A8-FA45-624D-93EE-1A58AEBCE28A}" dt="2021-06-28T01:40:43.468" v="1385" actId="1035"/>
          <ac:spMkLst>
            <pc:docMk/>
            <pc:sldMk cId="2824815992" sldId="297"/>
            <ac:spMk id="9" creationId="{7BA53631-BBC8-4A2D-9575-B8977F3E328B}"/>
          </ac:spMkLst>
        </pc:spChg>
        <pc:picChg chg="mod">
          <ac:chgData name="RAYNER Elizabeth [Rossmoyne Senior High School]" userId="45570fc7-c0a4-4b7f-b0e7-682d9932c05c" providerId="ADAL" clId="{364E84A8-FA45-624D-93EE-1A58AEBCE28A}" dt="2021-06-28T01:41:02.030" v="1405" actId="1037"/>
          <ac:picMkLst>
            <pc:docMk/>
            <pc:sldMk cId="2824815992" sldId="297"/>
            <ac:picMk id="11" creationId="{A4C45E7B-A487-4F36-8F41-57DB95AA3074}"/>
          </ac:picMkLst>
        </pc:picChg>
      </pc:sldChg>
      <pc:sldChg chg="modSp mod">
        <pc:chgData name="RAYNER Elizabeth [Rossmoyne Senior High School]" userId="45570fc7-c0a4-4b7f-b0e7-682d9932c05c" providerId="ADAL" clId="{364E84A8-FA45-624D-93EE-1A58AEBCE28A}" dt="2021-06-28T01:41:17.266" v="1408" actId="1076"/>
        <pc:sldMkLst>
          <pc:docMk/>
          <pc:sldMk cId="3029091202" sldId="298"/>
        </pc:sldMkLst>
        <pc:spChg chg="mod">
          <ac:chgData name="RAYNER Elizabeth [Rossmoyne Senior High School]" userId="45570fc7-c0a4-4b7f-b0e7-682d9932c05c" providerId="ADAL" clId="{364E84A8-FA45-624D-93EE-1A58AEBCE28A}" dt="2021-06-28T01:41:17.266" v="1408" actId="1076"/>
          <ac:spMkLst>
            <pc:docMk/>
            <pc:sldMk cId="3029091202" sldId="298"/>
            <ac:spMk id="2" creationId="{00000000-0000-0000-0000-000000000000}"/>
          </ac:spMkLst>
        </pc:spChg>
      </pc:sldChg>
      <pc:sldChg chg="modSp mod ord">
        <pc:chgData name="RAYNER Elizabeth [Rossmoyne Senior High School]" userId="45570fc7-c0a4-4b7f-b0e7-682d9932c05c" providerId="ADAL" clId="{364E84A8-FA45-624D-93EE-1A58AEBCE28A}" dt="2021-06-28T01:47:51.987" v="1732" actId="20578"/>
        <pc:sldMkLst>
          <pc:docMk/>
          <pc:sldMk cId="2412492392" sldId="300"/>
        </pc:sldMkLst>
        <pc:spChg chg="mod">
          <ac:chgData name="RAYNER Elizabeth [Rossmoyne Senior High School]" userId="45570fc7-c0a4-4b7f-b0e7-682d9932c05c" providerId="ADAL" clId="{364E84A8-FA45-624D-93EE-1A58AEBCE28A}" dt="2021-06-28T01:45:33.012" v="1716" actId="1076"/>
          <ac:spMkLst>
            <pc:docMk/>
            <pc:sldMk cId="2412492392" sldId="300"/>
            <ac:spMk id="15362" creationId="{00000000-0000-0000-0000-000000000000}"/>
          </ac:spMkLst>
        </pc:spChg>
      </pc:sldChg>
      <pc:sldChg chg="modSp mod">
        <pc:chgData name="RAYNER Elizabeth [Rossmoyne Senior High School]" userId="45570fc7-c0a4-4b7f-b0e7-682d9932c05c" providerId="ADAL" clId="{364E84A8-FA45-624D-93EE-1A58AEBCE28A}" dt="2021-06-28T01:45:48.999" v="1718" actId="1076"/>
        <pc:sldMkLst>
          <pc:docMk/>
          <pc:sldMk cId="1312948163" sldId="302"/>
        </pc:sldMkLst>
        <pc:spChg chg="mod">
          <ac:chgData name="RAYNER Elizabeth [Rossmoyne Senior High School]" userId="45570fc7-c0a4-4b7f-b0e7-682d9932c05c" providerId="ADAL" clId="{364E84A8-FA45-624D-93EE-1A58AEBCE28A}" dt="2021-06-28T01:45:48.999" v="1718" actId="1076"/>
          <ac:spMkLst>
            <pc:docMk/>
            <pc:sldMk cId="1312948163" sldId="302"/>
            <ac:spMk id="17410" creationId="{00000000-0000-0000-0000-000000000000}"/>
          </ac:spMkLst>
        </pc:spChg>
      </pc:sldChg>
      <pc:sldChg chg="modSp">
        <pc:chgData name="RAYNER Elizabeth [Rossmoyne Senior High School]" userId="45570fc7-c0a4-4b7f-b0e7-682d9932c05c" providerId="ADAL" clId="{364E84A8-FA45-624D-93EE-1A58AEBCE28A}" dt="2021-06-28T01:48:10.630" v="1733" actId="1076"/>
        <pc:sldMkLst>
          <pc:docMk/>
          <pc:sldMk cId="4158002163" sldId="307"/>
        </pc:sldMkLst>
        <pc:spChg chg="mod">
          <ac:chgData name="RAYNER Elizabeth [Rossmoyne Senior High School]" userId="45570fc7-c0a4-4b7f-b0e7-682d9932c05c" providerId="ADAL" clId="{364E84A8-FA45-624D-93EE-1A58AEBCE28A}" dt="2021-06-28T01:48:10.630" v="1733" actId="1076"/>
          <ac:spMkLst>
            <pc:docMk/>
            <pc:sldMk cId="4158002163" sldId="307"/>
            <ac:spMk id="24582" creationId="{00000000-0000-0000-0000-000000000000}"/>
          </ac:spMkLst>
        </pc:spChg>
      </pc:sldChg>
      <pc:sldChg chg="modSp mod ord">
        <pc:chgData name="RAYNER Elizabeth [Rossmoyne Senior High School]" userId="45570fc7-c0a4-4b7f-b0e7-682d9932c05c" providerId="ADAL" clId="{364E84A8-FA45-624D-93EE-1A58AEBCE28A}" dt="2021-06-28T01:47:32.933" v="1731" actId="207"/>
        <pc:sldMkLst>
          <pc:docMk/>
          <pc:sldMk cId="3648066313" sldId="308"/>
        </pc:sldMkLst>
        <pc:spChg chg="mod">
          <ac:chgData name="RAYNER Elizabeth [Rossmoyne Senior High School]" userId="45570fc7-c0a4-4b7f-b0e7-682d9932c05c" providerId="ADAL" clId="{364E84A8-FA45-624D-93EE-1A58AEBCE28A}" dt="2021-06-28T01:47:32.933" v="1731" actId="207"/>
          <ac:spMkLst>
            <pc:docMk/>
            <pc:sldMk cId="3648066313" sldId="308"/>
            <ac:spMk id="26627" creationId="{00000000-0000-0000-0000-000000000000}"/>
          </ac:spMkLst>
        </pc:spChg>
      </pc:sldChg>
      <pc:sldChg chg="ord">
        <pc:chgData name="RAYNER Elizabeth [Rossmoyne Senior High School]" userId="45570fc7-c0a4-4b7f-b0e7-682d9932c05c" providerId="ADAL" clId="{364E84A8-FA45-624D-93EE-1A58AEBCE28A}" dt="2021-06-28T01:46:50.298" v="1727" actId="20578"/>
        <pc:sldMkLst>
          <pc:docMk/>
          <pc:sldMk cId="361793224" sldId="312"/>
        </pc:sldMkLst>
      </pc:sldChg>
      <pc:sldChg chg="modSp mod">
        <pc:chgData name="RAYNER Elizabeth [Rossmoyne Senior High School]" userId="45570fc7-c0a4-4b7f-b0e7-682d9932c05c" providerId="ADAL" clId="{364E84A8-FA45-624D-93EE-1A58AEBCE28A}" dt="2021-06-28T01:50:13.396" v="1801" actId="20577"/>
        <pc:sldMkLst>
          <pc:docMk/>
          <pc:sldMk cId="1563467116" sldId="314"/>
        </pc:sldMkLst>
        <pc:spChg chg="mod">
          <ac:chgData name="RAYNER Elizabeth [Rossmoyne Senior High School]" userId="45570fc7-c0a4-4b7f-b0e7-682d9932c05c" providerId="ADAL" clId="{364E84A8-FA45-624D-93EE-1A58AEBCE28A}" dt="2021-06-28T01:48:40.153" v="1734" actId="1076"/>
          <ac:spMkLst>
            <pc:docMk/>
            <pc:sldMk cId="1563467116" sldId="314"/>
            <ac:spMk id="36866" creationId="{00000000-0000-0000-0000-000000000000}"/>
          </ac:spMkLst>
        </pc:spChg>
        <pc:spChg chg="mod">
          <ac:chgData name="RAYNER Elizabeth [Rossmoyne Senior High School]" userId="45570fc7-c0a4-4b7f-b0e7-682d9932c05c" providerId="ADAL" clId="{364E84A8-FA45-624D-93EE-1A58AEBCE28A}" dt="2021-06-28T01:50:13.396" v="1801" actId="20577"/>
          <ac:spMkLst>
            <pc:docMk/>
            <pc:sldMk cId="1563467116" sldId="314"/>
            <ac:spMk id="36867" creationId="{00000000-0000-0000-0000-000000000000}"/>
          </ac:spMkLst>
        </pc:spChg>
      </pc:sldChg>
      <pc:sldChg chg="del">
        <pc:chgData name="RAYNER Elizabeth [Rossmoyne Senior High School]" userId="45570fc7-c0a4-4b7f-b0e7-682d9932c05c" providerId="ADAL" clId="{364E84A8-FA45-624D-93EE-1A58AEBCE28A}" dt="2021-06-28T01:51:01.471" v="1802" actId="2696"/>
        <pc:sldMkLst>
          <pc:docMk/>
          <pc:sldMk cId="1032075995" sldId="317"/>
        </pc:sldMkLst>
      </pc:sldChg>
      <pc:sldChg chg="modSp mod">
        <pc:chgData name="RAYNER Elizabeth [Rossmoyne Senior High School]" userId="45570fc7-c0a4-4b7f-b0e7-682d9932c05c" providerId="ADAL" clId="{364E84A8-FA45-624D-93EE-1A58AEBCE28A}" dt="2021-06-28T02:35:02.402" v="2273" actId="1035"/>
        <pc:sldMkLst>
          <pc:docMk/>
          <pc:sldMk cId="724727715" sldId="318"/>
        </pc:sldMkLst>
        <pc:spChg chg="mod">
          <ac:chgData name="RAYNER Elizabeth [Rossmoyne Senior High School]" userId="45570fc7-c0a4-4b7f-b0e7-682d9932c05c" providerId="ADAL" clId="{364E84A8-FA45-624D-93EE-1A58AEBCE28A}" dt="2021-06-28T02:34:56.589" v="2257" actId="1035"/>
          <ac:spMkLst>
            <pc:docMk/>
            <pc:sldMk cId="724727715" sldId="318"/>
            <ac:spMk id="43010" creationId="{00000000-0000-0000-0000-000000000000}"/>
          </ac:spMkLst>
        </pc:spChg>
        <pc:spChg chg="mod">
          <ac:chgData name="RAYNER Elizabeth [Rossmoyne Senior High School]" userId="45570fc7-c0a4-4b7f-b0e7-682d9932c05c" providerId="ADAL" clId="{364E84A8-FA45-624D-93EE-1A58AEBCE28A}" dt="2021-06-28T02:35:02.402" v="2273" actId="1035"/>
          <ac:spMkLst>
            <pc:docMk/>
            <pc:sldMk cId="724727715" sldId="318"/>
            <ac:spMk id="43011" creationId="{00000000-0000-0000-0000-000000000000}"/>
          </ac:spMkLst>
        </pc:spChg>
      </pc:sldChg>
      <pc:sldChg chg="delSp modSp mod">
        <pc:chgData name="RAYNER Elizabeth [Rossmoyne Senior High School]" userId="45570fc7-c0a4-4b7f-b0e7-682d9932c05c" providerId="ADAL" clId="{364E84A8-FA45-624D-93EE-1A58AEBCE28A}" dt="2021-06-28T02:35:47.195" v="2288" actId="1035"/>
        <pc:sldMkLst>
          <pc:docMk/>
          <pc:sldMk cId="3294790199" sldId="319"/>
        </pc:sldMkLst>
        <pc:spChg chg="mod">
          <ac:chgData name="RAYNER Elizabeth [Rossmoyne Senior High School]" userId="45570fc7-c0a4-4b7f-b0e7-682d9932c05c" providerId="ADAL" clId="{364E84A8-FA45-624D-93EE-1A58AEBCE28A}" dt="2021-06-28T02:35:41.432" v="2280" actId="1035"/>
          <ac:spMkLst>
            <pc:docMk/>
            <pc:sldMk cId="3294790199" sldId="319"/>
            <ac:spMk id="44034" creationId="{00000000-0000-0000-0000-000000000000}"/>
          </ac:spMkLst>
        </pc:spChg>
        <pc:spChg chg="mod">
          <ac:chgData name="RAYNER Elizabeth [Rossmoyne Senior High School]" userId="45570fc7-c0a4-4b7f-b0e7-682d9932c05c" providerId="ADAL" clId="{364E84A8-FA45-624D-93EE-1A58AEBCE28A}" dt="2021-06-28T02:35:47.195" v="2288" actId="1035"/>
          <ac:spMkLst>
            <pc:docMk/>
            <pc:sldMk cId="3294790199" sldId="319"/>
            <ac:spMk id="44036" creationId="{00000000-0000-0000-0000-000000000000}"/>
          </ac:spMkLst>
        </pc:spChg>
        <pc:spChg chg="del mod">
          <ac:chgData name="RAYNER Elizabeth [Rossmoyne Senior High School]" userId="45570fc7-c0a4-4b7f-b0e7-682d9932c05c" providerId="ADAL" clId="{364E84A8-FA45-624D-93EE-1A58AEBCE28A}" dt="2021-06-28T01:52:48.695" v="1825" actId="478"/>
          <ac:spMkLst>
            <pc:docMk/>
            <pc:sldMk cId="3294790199" sldId="319"/>
            <ac:spMk id="44037" creationId="{00000000-0000-0000-0000-000000000000}"/>
          </ac:spMkLst>
        </pc:spChg>
        <pc:picChg chg="mod">
          <ac:chgData name="RAYNER Elizabeth [Rossmoyne Senior High School]" userId="45570fc7-c0a4-4b7f-b0e7-682d9932c05c" providerId="ADAL" clId="{364E84A8-FA45-624D-93EE-1A58AEBCE28A}" dt="2021-06-28T01:54:41.507" v="1916" actId="1076"/>
          <ac:picMkLst>
            <pc:docMk/>
            <pc:sldMk cId="3294790199" sldId="319"/>
            <ac:picMk id="44035" creationId="{00000000-0000-0000-0000-000000000000}"/>
          </ac:picMkLst>
        </pc:picChg>
      </pc:sldChg>
      <pc:sldChg chg="del">
        <pc:chgData name="RAYNER Elizabeth [Rossmoyne Senior High School]" userId="45570fc7-c0a4-4b7f-b0e7-682d9932c05c" providerId="ADAL" clId="{364E84A8-FA45-624D-93EE-1A58AEBCE28A}" dt="2021-06-28T01:54:46.407" v="1917" actId="2696"/>
        <pc:sldMkLst>
          <pc:docMk/>
          <pc:sldMk cId="1234155848" sldId="320"/>
        </pc:sldMkLst>
      </pc:sldChg>
      <pc:sldChg chg="addSp delSp modSp mod">
        <pc:chgData name="RAYNER Elizabeth [Rossmoyne Senior High School]" userId="45570fc7-c0a4-4b7f-b0e7-682d9932c05c" providerId="ADAL" clId="{364E84A8-FA45-624D-93EE-1A58AEBCE28A}" dt="2021-06-28T01:58:12.517" v="1966" actId="1076"/>
        <pc:sldMkLst>
          <pc:docMk/>
          <pc:sldMk cId="2499255562" sldId="321"/>
        </pc:sldMkLst>
        <pc:spChg chg="del mod">
          <ac:chgData name="RAYNER Elizabeth [Rossmoyne Senior High School]" userId="45570fc7-c0a4-4b7f-b0e7-682d9932c05c" providerId="ADAL" clId="{364E84A8-FA45-624D-93EE-1A58AEBCE28A}" dt="2021-06-28T01:56:47.664" v="1955" actId="478"/>
          <ac:spMkLst>
            <pc:docMk/>
            <pc:sldMk cId="2499255562" sldId="321"/>
            <ac:spMk id="47106" creationId="{00000000-0000-0000-0000-000000000000}"/>
          </ac:spMkLst>
        </pc:spChg>
        <pc:spChg chg="del mod">
          <ac:chgData name="RAYNER Elizabeth [Rossmoyne Senior High School]" userId="45570fc7-c0a4-4b7f-b0e7-682d9932c05c" providerId="ADAL" clId="{364E84A8-FA45-624D-93EE-1A58AEBCE28A}" dt="2021-06-28T01:56:50.912" v="1956" actId="478"/>
          <ac:spMkLst>
            <pc:docMk/>
            <pc:sldMk cId="2499255562" sldId="321"/>
            <ac:spMk id="47109" creationId="{00000000-0000-0000-0000-000000000000}"/>
          </ac:spMkLst>
        </pc:spChg>
        <pc:graphicFrameChg chg="del mod">
          <ac:chgData name="RAYNER Elizabeth [Rossmoyne Senior High School]" userId="45570fc7-c0a4-4b7f-b0e7-682d9932c05c" providerId="ADAL" clId="{364E84A8-FA45-624D-93EE-1A58AEBCE28A}" dt="2021-06-28T01:55:05.804" v="1921" actId="478"/>
          <ac:graphicFrameMkLst>
            <pc:docMk/>
            <pc:sldMk cId="2499255562" sldId="321"/>
            <ac:graphicFrameMk id="47110" creationId="{00000000-0000-0000-0000-000000000000}"/>
          </ac:graphicFrameMkLst>
        </pc:graphicFrameChg>
        <pc:picChg chg="add mod">
          <ac:chgData name="RAYNER Elizabeth [Rossmoyne Senior High School]" userId="45570fc7-c0a4-4b7f-b0e7-682d9932c05c" providerId="ADAL" clId="{364E84A8-FA45-624D-93EE-1A58AEBCE28A}" dt="2021-06-28T01:57:09.625" v="1961" actId="1076"/>
          <ac:picMkLst>
            <pc:docMk/>
            <pc:sldMk cId="2499255562" sldId="321"/>
            <ac:picMk id="3079" creationId="{8D23AA00-9854-4442-B5C6-E53B78B35B72}"/>
          </ac:picMkLst>
        </pc:picChg>
        <pc:picChg chg="add mod">
          <ac:chgData name="RAYNER Elizabeth [Rossmoyne Senior High School]" userId="45570fc7-c0a4-4b7f-b0e7-682d9932c05c" providerId="ADAL" clId="{364E84A8-FA45-624D-93EE-1A58AEBCE28A}" dt="2021-06-28T01:58:12.517" v="1966" actId="1076"/>
          <ac:picMkLst>
            <pc:docMk/>
            <pc:sldMk cId="2499255562" sldId="321"/>
            <ac:picMk id="3081" creationId="{F156453C-4F63-3446-969A-9D04A938B12F}"/>
          </ac:picMkLst>
        </pc:picChg>
        <pc:picChg chg="mod">
          <ac:chgData name="RAYNER Elizabeth [Rossmoyne Senior High School]" userId="45570fc7-c0a4-4b7f-b0e7-682d9932c05c" providerId="ADAL" clId="{364E84A8-FA45-624D-93EE-1A58AEBCE28A}" dt="2021-06-28T01:56:54.658" v="1957" actId="1076"/>
          <ac:picMkLst>
            <pc:docMk/>
            <pc:sldMk cId="2499255562" sldId="321"/>
            <ac:picMk id="47107" creationId="{00000000-0000-0000-0000-000000000000}"/>
          </ac:picMkLst>
        </pc:picChg>
        <pc:picChg chg="mod">
          <ac:chgData name="RAYNER Elizabeth [Rossmoyne Senior High School]" userId="45570fc7-c0a4-4b7f-b0e7-682d9932c05c" providerId="ADAL" clId="{364E84A8-FA45-624D-93EE-1A58AEBCE28A}" dt="2021-06-28T01:56:58.552" v="1958" actId="1076"/>
          <ac:picMkLst>
            <pc:docMk/>
            <pc:sldMk cId="2499255562" sldId="321"/>
            <ac:picMk id="47108" creationId="{00000000-0000-0000-0000-000000000000}"/>
          </ac:picMkLst>
        </pc:picChg>
      </pc:sldChg>
      <pc:sldChg chg="addSp delSp modSp mod ord">
        <pc:chgData name="RAYNER Elizabeth [Rossmoyne Senior High School]" userId="45570fc7-c0a4-4b7f-b0e7-682d9932c05c" providerId="ADAL" clId="{364E84A8-FA45-624D-93EE-1A58AEBCE28A}" dt="2021-06-28T01:59:26.221" v="1981" actId="14100"/>
        <pc:sldMkLst>
          <pc:docMk/>
          <pc:sldMk cId="118751695" sldId="322"/>
        </pc:sldMkLst>
        <pc:spChg chg="mod">
          <ac:chgData name="RAYNER Elizabeth [Rossmoyne Senior High School]" userId="45570fc7-c0a4-4b7f-b0e7-682d9932c05c" providerId="ADAL" clId="{364E84A8-FA45-624D-93EE-1A58AEBCE28A}" dt="2021-06-28T01:58:36.180" v="1971" actId="1076"/>
          <ac:spMkLst>
            <pc:docMk/>
            <pc:sldMk cId="118751695" sldId="322"/>
            <ac:spMk id="49154" creationId="{00000000-0000-0000-0000-000000000000}"/>
          </ac:spMkLst>
        </pc:spChg>
        <pc:spChg chg="mod">
          <ac:chgData name="RAYNER Elizabeth [Rossmoyne Senior High School]" userId="45570fc7-c0a4-4b7f-b0e7-682d9932c05c" providerId="ADAL" clId="{364E84A8-FA45-624D-93EE-1A58AEBCE28A}" dt="2021-06-28T01:59:21.697" v="1979" actId="1076"/>
          <ac:spMkLst>
            <pc:docMk/>
            <pc:sldMk cId="118751695" sldId="322"/>
            <ac:spMk id="49157" creationId="{00000000-0000-0000-0000-000000000000}"/>
          </ac:spMkLst>
        </pc:spChg>
        <pc:spChg chg="mod">
          <ac:chgData name="RAYNER Elizabeth [Rossmoyne Senior High School]" userId="45570fc7-c0a4-4b7f-b0e7-682d9932c05c" providerId="ADAL" clId="{364E84A8-FA45-624D-93EE-1A58AEBCE28A}" dt="2021-06-28T01:59:16.482" v="1977" actId="1076"/>
          <ac:spMkLst>
            <pc:docMk/>
            <pc:sldMk cId="118751695" sldId="322"/>
            <ac:spMk id="49158" creationId="{00000000-0000-0000-0000-000000000000}"/>
          </ac:spMkLst>
        </pc:spChg>
        <pc:picChg chg="add del">
          <ac:chgData name="RAYNER Elizabeth [Rossmoyne Senior High School]" userId="45570fc7-c0a4-4b7f-b0e7-682d9932c05c" providerId="ADAL" clId="{364E84A8-FA45-624D-93EE-1A58AEBCE28A}" dt="2021-06-28T01:58:49.758" v="1973" actId="478"/>
          <ac:picMkLst>
            <pc:docMk/>
            <pc:sldMk cId="118751695" sldId="322"/>
            <ac:picMk id="9218" creationId="{498AC11C-430C-DE4C-B739-CE6200E76834}"/>
          </ac:picMkLst>
        </pc:picChg>
        <pc:picChg chg="add mod">
          <ac:chgData name="RAYNER Elizabeth [Rossmoyne Senior High School]" userId="45570fc7-c0a4-4b7f-b0e7-682d9932c05c" providerId="ADAL" clId="{364E84A8-FA45-624D-93EE-1A58AEBCE28A}" dt="2021-06-28T01:59:26.221" v="1981" actId="14100"/>
          <ac:picMkLst>
            <pc:docMk/>
            <pc:sldMk cId="118751695" sldId="322"/>
            <ac:picMk id="9220" creationId="{16AB277E-2ACD-4B4A-BC56-0AEFC3866C6A}"/>
          </ac:picMkLst>
        </pc:picChg>
        <pc:picChg chg="mod">
          <ac:chgData name="RAYNER Elizabeth [Rossmoyne Senior High School]" userId="45570fc7-c0a4-4b7f-b0e7-682d9932c05c" providerId="ADAL" clId="{364E84A8-FA45-624D-93EE-1A58AEBCE28A}" dt="2021-06-28T01:59:18.176" v="1978" actId="1076"/>
          <ac:picMkLst>
            <pc:docMk/>
            <pc:sldMk cId="118751695" sldId="322"/>
            <ac:picMk id="49155" creationId="{00000000-0000-0000-0000-000000000000}"/>
          </ac:picMkLst>
        </pc:picChg>
        <pc:picChg chg="mod">
          <ac:chgData name="RAYNER Elizabeth [Rossmoyne Senior High School]" userId="45570fc7-c0a4-4b7f-b0e7-682d9932c05c" providerId="ADAL" clId="{364E84A8-FA45-624D-93EE-1A58AEBCE28A}" dt="2021-06-28T01:59:12.306" v="1976" actId="1076"/>
          <ac:picMkLst>
            <pc:docMk/>
            <pc:sldMk cId="118751695" sldId="322"/>
            <ac:picMk id="49156" creationId="{00000000-0000-0000-0000-000000000000}"/>
          </ac:picMkLst>
        </pc:picChg>
      </pc:sldChg>
      <pc:sldChg chg="ord">
        <pc:chgData name="RAYNER Elizabeth [Rossmoyne Senior High School]" userId="45570fc7-c0a4-4b7f-b0e7-682d9932c05c" providerId="ADAL" clId="{364E84A8-FA45-624D-93EE-1A58AEBCE28A}" dt="2021-06-28T02:00:34.319" v="1984" actId="20578"/>
        <pc:sldMkLst>
          <pc:docMk/>
          <pc:sldMk cId="52334522" sldId="324"/>
        </pc:sldMkLst>
      </pc:sldChg>
      <pc:sldChg chg="modSp mod">
        <pc:chgData name="RAYNER Elizabeth [Rossmoyne Senior High School]" userId="45570fc7-c0a4-4b7f-b0e7-682d9932c05c" providerId="ADAL" clId="{364E84A8-FA45-624D-93EE-1A58AEBCE28A}" dt="2021-06-28T01:59:40.061" v="1982" actId="14100"/>
        <pc:sldMkLst>
          <pc:docMk/>
          <pc:sldMk cId="3586759429" sldId="326"/>
        </pc:sldMkLst>
        <pc:picChg chg="mod">
          <ac:chgData name="RAYNER Elizabeth [Rossmoyne Senior High School]" userId="45570fc7-c0a4-4b7f-b0e7-682d9932c05c" providerId="ADAL" clId="{364E84A8-FA45-624D-93EE-1A58AEBCE28A}" dt="2021-06-28T01:59:40.061" v="1982" actId="14100"/>
          <ac:picMkLst>
            <pc:docMk/>
            <pc:sldMk cId="3586759429" sldId="326"/>
            <ac:picMk id="4" creationId="{00000000-0000-0000-0000-000000000000}"/>
          </ac:picMkLst>
        </pc:picChg>
      </pc:sldChg>
      <pc:sldChg chg="addSp delSp modSp new mod">
        <pc:chgData name="RAYNER Elizabeth [Rossmoyne Senior High School]" userId="45570fc7-c0a4-4b7f-b0e7-682d9932c05c" providerId="ADAL" clId="{364E84A8-FA45-624D-93EE-1A58AEBCE28A}" dt="2021-06-28T12:38:08.831" v="2723" actId="255"/>
        <pc:sldMkLst>
          <pc:docMk/>
          <pc:sldMk cId="918016013" sldId="327"/>
        </pc:sldMkLst>
        <pc:spChg chg="mod">
          <ac:chgData name="RAYNER Elizabeth [Rossmoyne Senior High School]" userId="45570fc7-c0a4-4b7f-b0e7-682d9932c05c" providerId="ADAL" clId="{364E84A8-FA45-624D-93EE-1A58AEBCE28A}" dt="2021-06-28T12:38:08.831" v="2723" actId="255"/>
          <ac:spMkLst>
            <pc:docMk/>
            <pc:sldMk cId="918016013" sldId="327"/>
            <ac:spMk id="2" creationId="{3B9B5FD2-3FCF-834B-8427-9227500DEF97}"/>
          </ac:spMkLst>
        </pc:spChg>
        <pc:spChg chg="del">
          <ac:chgData name="RAYNER Elizabeth [Rossmoyne Senior High School]" userId="45570fc7-c0a4-4b7f-b0e7-682d9932c05c" providerId="ADAL" clId="{364E84A8-FA45-624D-93EE-1A58AEBCE28A}" dt="2021-06-28T01:08:36.364" v="114"/>
          <ac:spMkLst>
            <pc:docMk/>
            <pc:sldMk cId="918016013" sldId="327"/>
            <ac:spMk id="3" creationId="{BB0E51F6-EA23-024A-82B4-FC12C078A96E}"/>
          </ac:spMkLst>
        </pc:spChg>
        <pc:picChg chg="add mod">
          <ac:chgData name="RAYNER Elizabeth [Rossmoyne Senior High School]" userId="45570fc7-c0a4-4b7f-b0e7-682d9932c05c" providerId="ADAL" clId="{364E84A8-FA45-624D-93EE-1A58AEBCE28A}" dt="2021-06-28T01:08:52.962" v="128" actId="14100"/>
          <ac:picMkLst>
            <pc:docMk/>
            <pc:sldMk cId="918016013" sldId="327"/>
            <ac:picMk id="8194" creationId="{AC32B5FB-4E27-604C-8295-7C25129BED18}"/>
          </ac:picMkLst>
        </pc:picChg>
      </pc:sldChg>
      <pc:sldChg chg="modSp new mod">
        <pc:chgData name="RAYNER Elizabeth [Rossmoyne Senior High School]" userId="45570fc7-c0a4-4b7f-b0e7-682d9932c05c" providerId="ADAL" clId="{364E84A8-FA45-624D-93EE-1A58AEBCE28A}" dt="2021-06-28T12:40:43.393" v="2759" actId="15"/>
        <pc:sldMkLst>
          <pc:docMk/>
          <pc:sldMk cId="33112748" sldId="328"/>
        </pc:sldMkLst>
        <pc:spChg chg="mod">
          <ac:chgData name="RAYNER Elizabeth [Rossmoyne Senior High School]" userId="45570fc7-c0a4-4b7f-b0e7-682d9932c05c" providerId="ADAL" clId="{364E84A8-FA45-624D-93EE-1A58AEBCE28A}" dt="2021-06-28T12:40:19.882" v="2740" actId="255"/>
          <ac:spMkLst>
            <pc:docMk/>
            <pc:sldMk cId="33112748" sldId="328"/>
            <ac:spMk id="2" creationId="{9D59B86B-AAF4-4842-85A3-F4DDDC6BDBE5}"/>
          </ac:spMkLst>
        </pc:spChg>
        <pc:spChg chg="mod">
          <ac:chgData name="RAYNER Elizabeth [Rossmoyne Senior High School]" userId="45570fc7-c0a4-4b7f-b0e7-682d9932c05c" providerId="ADAL" clId="{364E84A8-FA45-624D-93EE-1A58AEBCE28A}" dt="2021-06-28T12:40:43.393" v="2759" actId="15"/>
          <ac:spMkLst>
            <pc:docMk/>
            <pc:sldMk cId="33112748" sldId="328"/>
            <ac:spMk id="3" creationId="{9AC3CD80-3DD8-6E4E-B36E-501F38361625}"/>
          </ac:spMkLst>
        </pc:spChg>
      </pc:sldChg>
      <pc:sldChg chg="modSp new mod">
        <pc:chgData name="RAYNER Elizabeth [Rossmoyne Senior High School]" userId="45570fc7-c0a4-4b7f-b0e7-682d9932c05c" providerId="ADAL" clId="{364E84A8-FA45-624D-93EE-1A58AEBCE28A}" dt="2021-06-28T12:40:58.956" v="2761" actId="255"/>
        <pc:sldMkLst>
          <pc:docMk/>
          <pc:sldMk cId="700159982" sldId="329"/>
        </pc:sldMkLst>
        <pc:spChg chg="mod">
          <ac:chgData name="RAYNER Elizabeth [Rossmoyne Senior High School]" userId="45570fc7-c0a4-4b7f-b0e7-682d9932c05c" providerId="ADAL" clId="{364E84A8-FA45-624D-93EE-1A58AEBCE28A}" dt="2021-06-28T12:40:58.956" v="2761" actId="255"/>
          <ac:spMkLst>
            <pc:docMk/>
            <pc:sldMk cId="700159982" sldId="329"/>
            <ac:spMk id="2" creationId="{DFF120B6-99DF-104E-95BD-9A83EAB9DFD0}"/>
          </ac:spMkLst>
        </pc:spChg>
        <pc:spChg chg="mod">
          <ac:chgData name="RAYNER Elizabeth [Rossmoyne Senior High School]" userId="45570fc7-c0a4-4b7f-b0e7-682d9932c05c" providerId="ADAL" clId="{364E84A8-FA45-624D-93EE-1A58AEBCE28A}" dt="2021-06-28T01:26:57.908" v="807" actId="15"/>
          <ac:spMkLst>
            <pc:docMk/>
            <pc:sldMk cId="700159982" sldId="329"/>
            <ac:spMk id="3" creationId="{DD66B11B-743D-A54E-B2C8-8934AFCE622B}"/>
          </ac:spMkLst>
        </pc:spChg>
      </pc:sldChg>
      <pc:sldChg chg="modSp new mod">
        <pc:chgData name="RAYNER Elizabeth [Rossmoyne Senior High School]" userId="45570fc7-c0a4-4b7f-b0e7-682d9932c05c" providerId="ADAL" clId="{364E84A8-FA45-624D-93EE-1A58AEBCE28A}" dt="2021-06-28T12:41:06.679" v="2762" actId="255"/>
        <pc:sldMkLst>
          <pc:docMk/>
          <pc:sldMk cId="3802204214" sldId="330"/>
        </pc:sldMkLst>
        <pc:spChg chg="mod">
          <ac:chgData name="RAYNER Elizabeth [Rossmoyne Senior High School]" userId="45570fc7-c0a4-4b7f-b0e7-682d9932c05c" providerId="ADAL" clId="{364E84A8-FA45-624D-93EE-1A58AEBCE28A}" dt="2021-06-28T12:41:06.679" v="2762" actId="255"/>
          <ac:spMkLst>
            <pc:docMk/>
            <pc:sldMk cId="3802204214" sldId="330"/>
            <ac:spMk id="2" creationId="{9E913D12-F9D1-3445-900F-B4AEB4F73E04}"/>
          </ac:spMkLst>
        </pc:spChg>
        <pc:spChg chg="mod">
          <ac:chgData name="RAYNER Elizabeth [Rossmoyne Senior High School]" userId="45570fc7-c0a4-4b7f-b0e7-682d9932c05c" providerId="ADAL" clId="{364E84A8-FA45-624D-93EE-1A58AEBCE28A}" dt="2021-06-28T01:30:43.738" v="1150" actId="5793"/>
          <ac:spMkLst>
            <pc:docMk/>
            <pc:sldMk cId="3802204214" sldId="330"/>
            <ac:spMk id="3" creationId="{D2DA144E-3A9C-7747-844C-6D6FEA0C6604}"/>
          </ac:spMkLst>
        </pc:spChg>
      </pc:sldChg>
      <pc:sldChg chg="modSp new">
        <pc:chgData name="RAYNER Elizabeth [Rossmoyne Senior High School]" userId="45570fc7-c0a4-4b7f-b0e7-682d9932c05c" providerId="ADAL" clId="{364E84A8-FA45-624D-93EE-1A58AEBCE28A}" dt="2021-06-28T12:41:14.403" v="2763" actId="255"/>
        <pc:sldMkLst>
          <pc:docMk/>
          <pc:sldMk cId="4163962843" sldId="331"/>
        </pc:sldMkLst>
        <pc:spChg chg="mod">
          <ac:chgData name="RAYNER Elizabeth [Rossmoyne Senior High School]" userId="45570fc7-c0a4-4b7f-b0e7-682d9932c05c" providerId="ADAL" clId="{364E84A8-FA45-624D-93EE-1A58AEBCE28A}" dt="2021-06-28T12:41:14.403" v="2763" actId="255"/>
          <ac:spMkLst>
            <pc:docMk/>
            <pc:sldMk cId="4163962843" sldId="331"/>
            <ac:spMk id="2" creationId="{93CAACC4-76BB-3347-9105-996953FD598B}"/>
          </ac:spMkLst>
        </pc:spChg>
        <pc:spChg chg="mod">
          <ac:chgData name="RAYNER Elizabeth [Rossmoyne Senior High School]" userId="45570fc7-c0a4-4b7f-b0e7-682d9932c05c" providerId="ADAL" clId="{364E84A8-FA45-624D-93EE-1A58AEBCE28A}" dt="2021-06-28T01:30:36.669" v="1148"/>
          <ac:spMkLst>
            <pc:docMk/>
            <pc:sldMk cId="4163962843" sldId="331"/>
            <ac:spMk id="3" creationId="{B8D300C4-4823-214A-AF5F-973E349E1501}"/>
          </ac:spMkLst>
        </pc:spChg>
      </pc:sldChg>
      <pc:sldChg chg="modSp new mod">
        <pc:chgData name="RAYNER Elizabeth [Rossmoyne Senior High School]" userId="45570fc7-c0a4-4b7f-b0e7-682d9932c05c" providerId="ADAL" clId="{364E84A8-FA45-624D-93EE-1A58AEBCE28A}" dt="2021-06-28T01:39:46.814" v="1360" actId="20577"/>
        <pc:sldMkLst>
          <pc:docMk/>
          <pc:sldMk cId="3628450142" sldId="332"/>
        </pc:sldMkLst>
        <pc:spChg chg="mod">
          <ac:chgData name="RAYNER Elizabeth [Rossmoyne Senior High School]" userId="45570fc7-c0a4-4b7f-b0e7-682d9932c05c" providerId="ADAL" clId="{364E84A8-FA45-624D-93EE-1A58AEBCE28A}" dt="2021-06-28T01:34:04.168" v="1289" actId="20577"/>
          <ac:spMkLst>
            <pc:docMk/>
            <pc:sldMk cId="3628450142" sldId="332"/>
            <ac:spMk id="2" creationId="{B3FFCFE1-A144-AE49-A028-74B0978B0FE3}"/>
          </ac:spMkLst>
        </pc:spChg>
        <pc:spChg chg="mod">
          <ac:chgData name="RAYNER Elizabeth [Rossmoyne Senior High School]" userId="45570fc7-c0a4-4b7f-b0e7-682d9932c05c" providerId="ADAL" clId="{364E84A8-FA45-624D-93EE-1A58AEBCE28A}" dt="2021-06-28T01:39:46.814" v="1360" actId="20577"/>
          <ac:spMkLst>
            <pc:docMk/>
            <pc:sldMk cId="3628450142" sldId="332"/>
            <ac:spMk id="3" creationId="{31835A4D-D5BD-4348-AF58-A6E8A219A720}"/>
          </ac:spMkLst>
        </pc:spChg>
      </pc:sldChg>
      <pc:sldChg chg="modSp new mod">
        <pc:chgData name="RAYNER Elizabeth [Rossmoyne Senior High School]" userId="45570fc7-c0a4-4b7f-b0e7-682d9932c05c" providerId="ADAL" clId="{364E84A8-FA45-624D-93EE-1A58AEBCE28A}" dt="2021-06-28T01:44:55.169" v="1714" actId="12"/>
        <pc:sldMkLst>
          <pc:docMk/>
          <pc:sldMk cId="3680802348" sldId="333"/>
        </pc:sldMkLst>
        <pc:spChg chg="mod">
          <ac:chgData name="RAYNER Elizabeth [Rossmoyne Senior High School]" userId="45570fc7-c0a4-4b7f-b0e7-682d9932c05c" providerId="ADAL" clId="{364E84A8-FA45-624D-93EE-1A58AEBCE28A}" dt="2021-06-28T01:41:47.642" v="1429" actId="20577"/>
          <ac:spMkLst>
            <pc:docMk/>
            <pc:sldMk cId="3680802348" sldId="333"/>
            <ac:spMk id="2" creationId="{1A8DF900-6252-2449-B508-F922761E157F}"/>
          </ac:spMkLst>
        </pc:spChg>
        <pc:spChg chg="mod">
          <ac:chgData name="RAYNER Elizabeth [Rossmoyne Senior High School]" userId="45570fc7-c0a4-4b7f-b0e7-682d9932c05c" providerId="ADAL" clId="{364E84A8-FA45-624D-93EE-1A58AEBCE28A}" dt="2021-06-28T01:44:55.169" v="1714" actId="12"/>
          <ac:spMkLst>
            <pc:docMk/>
            <pc:sldMk cId="3680802348" sldId="333"/>
            <ac:spMk id="3" creationId="{0EEC2CD9-40DB-BD49-9A06-EB3C4B197183}"/>
          </ac:spMkLst>
        </pc:spChg>
      </pc:sldChg>
      <pc:sldChg chg="addSp delSp modSp new mod modClrScheme chgLayout">
        <pc:chgData name="RAYNER Elizabeth [Rossmoyne Senior High School]" userId="45570fc7-c0a4-4b7f-b0e7-682d9932c05c" providerId="ADAL" clId="{364E84A8-FA45-624D-93EE-1A58AEBCE28A}" dt="2021-06-28T02:34:14.822" v="2246" actId="20577"/>
        <pc:sldMkLst>
          <pc:docMk/>
          <pc:sldMk cId="545827896" sldId="334"/>
        </pc:sldMkLst>
        <pc:spChg chg="del mod ord">
          <ac:chgData name="RAYNER Elizabeth [Rossmoyne Senior High School]" userId="45570fc7-c0a4-4b7f-b0e7-682d9932c05c" providerId="ADAL" clId="{364E84A8-FA45-624D-93EE-1A58AEBCE28A}" dt="2021-06-28T02:31:56.944" v="1992" actId="700"/>
          <ac:spMkLst>
            <pc:docMk/>
            <pc:sldMk cId="545827896" sldId="334"/>
            <ac:spMk id="2" creationId="{3835D23A-ABC3-D049-AD8C-B76473A84740}"/>
          </ac:spMkLst>
        </pc:spChg>
        <pc:spChg chg="del mod ord">
          <ac:chgData name="RAYNER Elizabeth [Rossmoyne Senior High School]" userId="45570fc7-c0a4-4b7f-b0e7-682d9932c05c" providerId="ADAL" clId="{364E84A8-FA45-624D-93EE-1A58AEBCE28A}" dt="2021-06-28T02:31:56.944" v="1992" actId="700"/>
          <ac:spMkLst>
            <pc:docMk/>
            <pc:sldMk cId="545827896" sldId="334"/>
            <ac:spMk id="3" creationId="{0E1CDE93-3483-D240-8474-A1247FF82477}"/>
          </ac:spMkLst>
        </pc:spChg>
        <pc:spChg chg="add mod ord">
          <ac:chgData name="RAYNER Elizabeth [Rossmoyne Senior High School]" userId="45570fc7-c0a4-4b7f-b0e7-682d9932c05c" providerId="ADAL" clId="{364E84A8-FA45-624D-93EE-1A58AEBCE28A}" dt="2021-06-28T02:33:09.411" v="2122" actId="20577"/>
          <ac:spMkLst>
            <pc:docMk/>
            <pc:sldMk cId="545827896" sldId="334"/>
            <ac:spMk id="4" creationId="{A043A40B-CCCC-9A40-A270-24C0897B5DFD}"/>
          </ac:spMkLst>
        </pc:spChg>
        <pc:spChg chg="add mod ord">
          <ac:chgData name="RAYNER Elizabeth [Rossmoyne Senior High School]" userId="45570fc7-c0a4-4b7f-b0e7-682d9932c05c" providerId="ADAL" clId="{364E84A8-FA45-624D-93EE-1A58AEBCE28A}" dt="2021-06-28T02:34:14.822" v="2246" actId="20577"/>
          <ac:spMkLst>
            <pc:docMk/>
            <pc:sldMk cId="545827896" sldId="334"/>
            <ac:spMk id="5" creationId="{8C7F58A1-F950-3848-804B-850A91E422C9}"/>
          </ac:spMkLst>
        </pc:spChg>
      </pc:sldChg>
      <pc:sldChg chg="modSp new del">
        <pc:chgData name="RAYNER Elizabeth [Rossmoyne Senior High School]" userId="45570fc7-c0a4-4b7f-b0e7-682d9932c05c" providerId="ADAL" clId="{364E84A8-FA45-624D-93EE-1A58AEBCE28A}" dt="2021-06-28T02:05:22.118" v="1987" actId="2696"/>
        <pc:sldMkLst>
          <pc:docMk/>
          <pc:sldMk cId="781103634" sldId="334"/>
        </pc:sldMkLst>
        <pc:spChg chg="mod">
          <ac:chgData name="RAYNER Elizabeth [Rossmoyne Senior High School]" userId="45570fc7-c0a4-4b7f-b0e7-682d9932c05c" providerId="ADAL" clId="{364E84A8-FA45-624D-93EE-1A58AEBCE28A}" dt="2021-06-28T02:05:15.079" v="1986" actId="1076"/>
          <ac:spMkLst>
            <pc:docMk/>
            <pc:sldMk cId="781103634" sldId="334"/>
            <ac:spMk id="2" creationId="{CDC1BA45-3A4A-5F4F-BC56-F229A50DACA3}"/>
          </ac:spMkLst>
        </pc:spChg>
      </pc:sldChg>
      <pc:sldChg chg="modSp new mod">
        <pc:chgData name="RAYNER Elizabeth [Rossmoyne Senior High School]" userId="45570fc7-c0a4-4b7f-b0e7-682d9932c05c" providerId="ADAL" clId="{364E84A8-FA45-624D-93EE-1A58AEBCE28A}" dt="2021-06-28T12:41:20.943" v="2764" actId="255"/>
        <pc:sldMkLst>
          <pc:docMk/>
          <pc:sldMk cId="2774285158" sldId="335"/>
        </pc:sldMkLst>
        <pc:spChg chg="mod">
          <ac:chgData name="RAYNER Elizabeth [Rossmoyne Senior High School]" userId="45570fc7-c0a4-4b7f-b0e7-682d9932c05c" providerId="ADAL" clId="{364E84A8-FA45-624D-93EE-1A58AEBCE28A}" dt="2021-06-28T12:41:20.943" v="2764" actId="255"/>
          <ac:spMkLst>
            <pc:docMk/>
            <pc:sldMk cId="2774285158" sldId="335"/>
            <ac:spMk id="2" creationId="{786B27F9-0F02-8348-8A0B-C98604307D9C}"/>
          </ac:spMkLst>
        </pc:spChg>
        <pc:spChg chg="mod">
          <ac:chgData name="RAYNER Elizabeth [Rossmoyne Senior High School]" userId="45570fc7-c0a4-4b7f-b0e7-682d9932c05c" providerId="ADAL" clId="{364E84A8-FA45-624D-93EE-1A58AEBCE28A}" dt="2021-06-28T11:44:03.205" v="2503" actId="20577"/>
          <ac:spMkLst>
            <pc:docMk/>
            <pc:sldMk cId="2774285158" sldId="335"/>
            <ac:spMk id="3" creationId="{E1EF67ED-8FEC-0C45-8346-BB469A32D02D}"/>
          </ac:spMkLst>
        </pc:spChg>
      </pc:sldChg>
      <pc:sldChg chg="addSp delSp modSp add mod">
        <pc:chgData name="RAYNER Elizabeth [Rossmoyne Senior High School]" userId="45570fc7-c0a4-4b7f-b0e7-682d9932c05c" providerId="ADAL" clId="{364E84A8-FA45-624D-93EE-1A58AEBCE28A}" dt="2021-06-28T11:46:48.800" v="2594" actId="20577"/>
        <pc:sldMkLst>
          <pc:docMk/>
          <pc:sldMk cId="1928583082" sldId="336"/>
        </pc:sldMkLst>
        <pc:spChg chg="add mod">
          <ac:chgData name="RAYNER Elizabeth [Rossmoyne Senior High School]" userId="45570fc7-c0a4-4b7f-b0e7-682d9932c05c" providerId="ADAL" clId="{364E84A8-FA45-624D-93EE-1A58AEBCE28A}" dt="2021-06-28T11:46:48.800" v="2594" actId="20577"/>
          <ac:spMkLst>
            <pc:docMk/>
            <pc:sldMk cId="1928583082" sldId="336"/>
            <ac:spMk id="2" creationId="{C70E2B54-B878-8240-8BEE-AB819E31BBC8}"/>
          </ac:spMkLst>
        </pc:spChg>
        <pc:spChg chg="del">
          <ac:chgData name="RAYNER Elizabeth [Rossmoyne Senior High School]" userId="45570fc7-c0a4-4b7f-b0e7-682d9932c05c" providerId="ADAL" clId="{364E84A8-FA45-624D-93EE-1A58AEBCE28A}" dt="2021-06-28T11:46:27.141" v="2549" actId="478"/>
          <ac:spMkLst>
            <pc:docMk/>
            <pc:sldMk cId="1928583082" sldId="336"/>
            <ac:spMk id="4" creationId="{FD0035B5-53D3-414F-B094-D4FE30913336}"/>
          </ac:spMkLst>
        </pc:spChg>
      </pc:sldChg>
      <pc:sldChg chg="addSp delSp modSp new del mod modClrScheme chgLayout">
        <pc:chgData name="RAYNER Elizabeth [Rossmoyne Senior High School]" userId="45570fc7-c0a4-4b7f-b0e7-682d9932c05c" providerId="ADAL" clId="{364E84A8-FA45-624D-93EE-1A58AEBCE28A}" dt="2021-06-28T11:46:17.019" v="2547" actId="2696"/>
        <pc:sldMkLst>
          <pc:docMk/>
          <pc:sldMk cId="3708968775" sldId="336"/>
        </pc:sldMkLst>
        <pc:spChg chg="del mod ord">
          <ac:chgData name="RAYNER Elizabeth [Rossmoyne Senior High School]" userId="45570fc7-c0a4-4b7f-b0e7-682d9932c05c" providerId="ADAL" clId="{364E84A8-FA45-624D-93EE-1A58AEBCE28A}" dt="2021-06-28T11:45:13.881" v="2530" actId="700"/>
          <ac:spMkLst>
            <pc:docMk/>
            <pc:sldMk cId="3708968775" sldId="336"/>
            <ac:spMk id="2" creationId="{F8597B34-7879-BA41-9281-D51114626351}"/>
          </ac:spMkLst>
        </pc:spChg>
        <pc:spChg chg="del mod ord">
          <ac:chgData name="RAYNER Elizabeth [Rossmoyne Senior High School]" userId="45570fc7-c0a4-4b7f-b0e7-682d9932c05c" providerId="ADAL" clId="{364E84A8-FA45-624D-93EE-1A58AEBCE28A}" dt="2021-06-28T11:45:13.881" v="2530" actId="700"/>
          <ac:spMkLst>
            <pc:docMk/>
            <pc:sldMk cId="3708968775" sldId="336"/>
            <ac:spMk id="3" creationId="{D3F213DC-1A13-BE4E-AE83-0DEBF4FAE860}"/>
          </ac:spMkLst>
        </pc:spChg>
        <pc:spChg chg="add mod ord">
          <ac:chgData name="RAYNER Elizabeth [Rossmoyne Senior High School]" userId="45570fc7-c0a4-4b7f-b0e7-682d9932c05c" providerId="ADAL" clId="{364E84A8-FA45-624D-93EE-1A58AEBCE28A}" dt="2021-06-28T11:45:13.881" v="2530" actId="700"/>
          <ac:spMkLst>
            <pc:docMk/>
            <pc:sldMk cId="3708968775" sldId="336"/>
            <ac:spMk id="4" creationId="{BBEED4C1-169C-0C49-A3C8-466757CD34A6}"/>
          </ac:spMkLst>
        </pc:spChg>
        <pc:spChg chg="add mod ord">
          <ac:chgData name="RAYNER Elizabeth [Rossmoyne Senior High School]" userId="45570fc7-c0a4-4b7f-b0e7-682d9932c05c" providerId="ADAL" clId="{364E84A8-FA45-624D-93EE-1A58AEBCE28A}" dt="2021-06-28T11:45:13.881" v="2530" actId="700"/>
          <ac:spMkLst>
            <pc:docMk/>
            <pc:sldMk cId="3708968775" sldId="336"/>
            <ac:spMk id="5" creationId="{3D829DCF-91AC-944E-A20D-4D160DCF5779}"/>
          </ac:spMkLst>
        </pc:spChg>
      </pc:sldChg>
      <pc:sldChg chg="addSp delSp modSp new">
        <pc:chgData name="RAYNER Elizabeth [Rossmoyne Senior High School]" userId="45570fc7-c0a4-4b7f-b0e7-682d9932c05c" providerId="ADAL" clId="{364E84A8-FA45-624D-93EE-1A58AEBCE28A}" dt="2021-06-28T11:49:17.823" v="2628" actId="14100"/>
        <pc:sldMkLst>
          <pc:docMk/>
          <pc:sldMk cId="2418257995" sldId="337"/>
        </pc:sldMkLst>
        <pc:spChg chg="del">
          <ac:chgData name="RAYNER Elizabeth [Rossmoyne Senior High School]" userId="45570fc7-c0a4-4b7f-b0e7-682d9932c05c" providerId="ADAL" clId="{364E84A8-FA45-624D-93EE-1A58AEBCE28A}" dt="2021-06-28T11:48:30.426" v="2613"/>
          <ac:spMkLst>
            <pc:docMk/>
            <pc:sldMk cId="2418257995" sldId="337"/>
            <ac:spMk id="3" creationId="{C7E26A84-BA76-A140-B9AA-7FB1DBF5E4F1}"/>
          </ac:spMkLst>
        </pc:spChg>
        <pc:picChg chg="add mod">
          <ac:chgData name="RAYNER Elizabeth [Rossmoyne Senior High School]" userId="45570fc7-c0a4-4b7f-b0e7-682d9932c05c" providerId="ADAL" clId="{364E84A8-FA45-624D-93EE-1A58AEBCE28A}" dt="2021-06-28T11:49:17.823" v="2628" actId="14100"/>
          <ac:picMkLst>
            <pc:docMk/>
            <pc:sldMk cId="2418257995" sldId="337"/>
            <ac:picMk id="4098" creationId="{1465A0A3-DC97-8F4F-8815-937D2065387C}"/>
          </ac:picMkLst>
        </pc:picChg>
        <pc:picChg chg="add del mod">
          <ac:chgData name="RAYNER Elizabeth [Rossmoyne Senior High School]" userId="45570fc7-c0a4-4b7f-b0e7-682d9932c05c" providerId="ADAL" clId="{364E84A8-FA45-624D-93EE-1A58AEBCE28A}" dt="2021-06-28T11:49:04.470" v="2623"/>
          <ac:picMkLst>
            <pc:docMk/>
            <pc:sldMk cId="2418257995" sldId="337"/>
            <ac:picMk id="4100" creationId="{800E4D64-1BC4-DF41-B258-25F99D5B41A9}"/>
          </ac:picMkLst>
        </pc:picChg>
        <pc:picChg chg="add mod">
          <ac:chgData name="RAYNER Elizabeth [Rossmoyne Senior High School]" userId="45570fc7-c0a4-4b7f-b0e7-682d9932c05c" providerId="ADAL" clId="{364E84A8-FA45-624D-93EE-1A58AEBCE28A}" dt="2021-06-28T11:49:15.401" v="2627" actId="14100"/>
          <ac:picMkLst>
            <pc:docMk/>
            <pc:sldMk cId="2418257995" sldId="337"/>
            <ac:picMk id="4102" creationId="{438A27E0-8CC2-244D-B2B2-FAC595C82ECB}"/>
          </ac:picMkLst>
        </pc:picChg>
      </pc:sldChg>
      <pc:sldChg chg="new del">
        <pc:chgData name="RAYNER Elizabeth [Rossmoyne Senior High School]" userId="45570fc7-c0a4-4b7f-b0e7-682d9932c05c" providerId="ADAL" clId="{364E84A8-FA45-624D-93EE-1A58AEBCE28A}" dt="2021-06-28T11:55:03.386" v="2630" actId="2696"/>
        <pc:sldMkLst>
          <pc:docMk/>
          <pc:sldMk cId="3874647988" sldId="338"/>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7BD40-EFB8-4113-9394-1EA51A2B4822}" type="datetimeFigureOut">
              <a:rPr lang="en-AU" smtClean="0"/>
              <a:t>1/07/2022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CE50A-A658-4820-9F4C-351352863A4A}" type="slidenum">
              <a:rPr lang="en-AU" smtClean="0"/>
              <a:t>‹#›</a:t>
            </a:fld>
            <a:endParaRPr lang="en-AU"/>
          </a:p>
        </p:txBody>
      </p:sp>
    </p:spTree>
    <p:extLst>
      <p:ext uri="{BB962C8B-B14F-4D97-AF65-F5344CB8AC3E}">
        <p14:creationId xmlns:p14="http://schemas.microsoft.com/office/powerpoint/2010/main" val="275439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0CB5733-7B5D-4926-A022-ABBD09B474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7E3924B-6E27-4FAF-B938-43921A01A8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9DB8315E-D2EC-4F94-BCB7-43049ADC7B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73D5F0-04DC-47A4-9647-0068BDD1EA0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1827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03598BC5-70A3-41B7-B857-E7CE9C8D74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0A3FB53C-49EF-44B4-A2FB-F9D1C59044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5172" name="Slide Number Placeholder 3">
            <a:extLst>
              <a:ext uri="{FF2B5EF4-FFF2-40B4-BE49-F238E27FC236}">
                <a16:creationId xmlns:a16="http://schemas.microsoft.com/office/drawing/2014/main" id="{33DB787D-A0D0-4D78-9E96-39FDA5C0F7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9BE2EB8-3B4E-49E0-B48F-832B99809FFD}" type="slidenum">
              <a:rPr lang="en-US" altLang="en-US"/>
              <a:pPr>
                <a:spcBef>
                  <a:spcPct val="0"/>
                </a:spcBef>
              </a:pPr>
              <a:t>54</a:t>
            </a:fld>
            <a:endParaRPr lang="en-US" altLang="en-US"/>
          </a:p>
        </p:txBody>
      </p:sp>
    </p:spTree>
    <p:extLst>
      <p:ext uri="{BB962C8B-B14F-4D97-AF65-F5344CB8AC3E}">
        <p14:creationId xmlns:p14="http://schemas.microsoft.com/office/powerpoint/2010/main" val="411243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3462DA-3DFA-4C22-8F32-7C2C198CBE73}" type="slidenum">
              <a:rPr lang="en-US" altLang="en-US" smtClean="0"/>
              <a:pPr>
                <a:spcBef>
                  <a:spcPct val="0"/>
                </a:spcBef>
              </a:pPr>
              <a:t>55</a:t>
            </a:fld>
            <a:endParaRPr lang="en-US" altLang="en-US"/>
          </a:p>
        </p:txBody>
      </p:sp>
      <p:sp>
        <p:nvSpPr>
          <p:cNvPr id="12291" name="Rectangle 7"/>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3727031-94DD-45C3-BE37-D4E597EEFA61}" type="slidenum">
              <a:rPr lang="en-US" altLang="en-US" b="0">
                <a:latin typeface="Arial" panose="020B0604020202020204" pitchFamily="34" charset="0"/>
              </a:rPr>
              <a:pPr algn="r" eaLnBrk="1" hangingPunct="1">
                <a:spcBef>
                  <a:spcPct val="0"/>
                </a:spcBef>
              </a:pPr>
              <a:t>55</a:t>
            </a:fld>
            <a:endParaRPr lang="en-US" altLang="en-US" b="0">
              <a:latin typeface="Arial" panose="020B0604020202020204" pitchFamily="34" charset="0"/>
            </a:endParaRPr>
          </a:p>
        </p:txBody>
      </p:sp>
      <p:sp>
        <p:nvSpPr>
          <p:cNvPr id="12292" name="Rectangle 2"/>
          <p:cNvSpPr>
            <a:spLocks noGrp="1" noRot="1" noChangeAspect="1" noChangeArrowheads="1" noTextEdit="1"/>
          </p:cNvSpPr>
          <p:nvPr>
            <p:ph type="sldImg"/>
          </p:nvPr>
        </p:nvSpPr>
        <p:spPr>
          <a:xfrm>
            <a:off x="26988" y="744538"/>
            <a:ext cx="6615112" cy="3722687"/>
          </a:xfrm>
          <a:ln/>
        </p:spPr>
      </p:sp>
      <p:sp>
        <p:nvSpPr>
          <p:cNvPr id="1229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22383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0" tIns="46470" rIns="92940" bIns="46470"/>
          <a:lstStyle/>
          <a:p>
            <a:r>
              <a:rPr lang="en-AU" altLang="en-US"/>
              <a:t>Biomass Reduction</a:t>
            </a:r>
          </a:p>
        </p:txBody>
      </p:sp>
    </p:spTree>
    <p:extLst>
      <p:ext uri="{BB962C8B-B14F-4D97-AF65-F5344CB8AC3E}">
        <p14:creationId xmlns:p14="http://schemas.microsoft.com/office/powerpoint/2010/main" val="312427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0" tIns="46470" rIns="92940" bIns="46470"/>
          <a:lstStyle/>
          <a:p>
            <a:r>
              <a:rPr lang="en-AU" altLang="en-US"/>
              <a:t>Biomass Reduction</a:t>
            </a:r>
          </a:p>
        </p:txBody>
      </p:sp>
    </p:spTree>
    <p:extLst>
      <p:ext uri="{BB962C8B-B14F-4D97-AF65-F5344CB8AC3E}">
        <p14:creationId xmlns:p14="http://schemas.microsoft.com/office/powerpoint/2010/main" val="3012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154FA03-AFF2-4337-8AAE-3C1AA6F0A892}" type="slidenum">
              <a:rPr lang="en-US" altLang="en-US" b="0">
                <a:latin typeface="Arial" panose="020B0604020202020204" pitchFamily="34" charset="0"/>
              </a:rPr>
              <a:pPr algn="r" eaLnBrk="1" hangingPunct="1">
                <a:spcBef>
                  <a:spcPct val="0"/>
                </a:spcBef>
              </a:pPr>
              <a:t>64</a:t>
            </a:fld>
            <a:endParaRPr lang="en-US" altLang="en-US" b="0">
              <a:latin typeface="Arial" panose="020B0604020202020204" pitchFamily="34" charset="0"/>
            </a:endParaRPr>
          </a:p>
        </p:txBody>
      </p:sp>
      <p:sp>
        <p:nvSpPr>
          <p:cNvPr id="25603" name="Rectangle 2"/>
          <p:cNvSpPr>
            <a:spLocks noGrp="1" noRot="1" noChangeAspect="1" noChangeArrowheads="1" noTextEdit="1"/>
          </p:cNvSpPr>
          <p:nvPr>
            <p:ph type="sldImg"/>
          </p:nvPr>
        </p:nvSpPr>
        <p:spPr>
          <a:xfrm>
            <a:off x="26988" y="744538"/>
            <a:ext cx="6615112" cy="3722687"/>
          </a:xfrm>
          <a:ln/>
        </p:spPr>
      </p:sp>
      <p:sp>
        <p:nvSpPr>
          <p:cNvPr id="25604"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772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9020769-A1AD-45EC-B2B3-8BD6DB67CA6B}" type="slidenum">
              <a:rPr lang="en-US" altLang="en-US" b="0">
                <a:latin typeface="Arial" panose="020B0604020202020204" pitchFamily="34" charset="0"/>
              </a:rPr>
              <a:pPr algn="r" eaLnBrk="1" hangingPunct="1">
                <a:spcBef>
                  <a:spcPct val="0"/>
                </a:spcBef>
              </a:pPr>
              <a:t>69</a:t>
            </a:fld>
            <a:endParaRPr lang="en-US" altLang="en-US" b="0">
              <a:latin typeface="Arial" panose="020B0604020202020204" pitchFamily="34" charset="0"/>
            </a:endParaRPr>
          </a:p>
        </p:txBody>
      </p:sp>
      <p:sp>
        <p:nvSpPr>
          <p:cNvPr id="39939" name="Rectangle 2"/>
          <p:cNvSpPr>
            <a:spLocks noGrp="1" noRot="1" noChangeAspect="1" noChangeArrowheads="1" noTextEdit="1"/>
          </p:cNvSpPr>
          <p:nvPr>
            <p:ph type="sldImg"/>
          </p:nvPr>
        </p:nvSpPr>
        <p:spPr>
          <a:xfrm>
            <a:off x="26988" y="744538"/>
            <a:ext cx="6616700" cy="3722687"/>
          </a:xfrm>
          <a:ln/>
        </p:spPr>
      </p:sp>
      <p:sp>
        <p:nvSpPr>
          <p:cNvPr id="39940" name="Rectangle 5"/>
          <p:cNvSpPr>
            <a:spLocks noGrp="1" noChangeArrowheads="1"/>
          </p:cNvSpPr>
          <p:nvPr>
            <p:ph type="body" idx="1"/>
          </p:nvPr>
        </p:nvSpPr>
        <p:spPr>
          <a:xfrm>
            <a:off x="666750" y="4716463"/>
            <a:ext cx="533558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0008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7511FC-4E9D-412C-8522-E897C0AE4F6C}" type="slidenum">
              <a:rPr lang="en-US" altLang="en-US" smtClean="0"/>
              <a:pPr>
                <a:spcBef>
                  <a:spcPct val="0"/>
                </a:spcBef>
              </a:pPr>
              <a:t>72</a:t>
            </a:fld>
            <a:endParaRPr lang="en-US" altLang="en-US"/>
          </a:p>
        </p:txBody>
      </p:sp>
      <p:sp>
        <p:nvSpPr>
          <p:cNvPr id="48131" name="Rectangle 7"/>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A83C274-57B4-40F2-A34C-7BB70CDC21EC}" type="slidenum">
              <a:rPr lang="en-US" altLang="en-US" b="0">
                <a:latin typeface="Arial" panose="020B0604020202020204" pitchFamily="34" charset="0"/>
              </a:rPr>
              <a:pPr algn="r" eaLnBrk="1" hangingPunct="1">
                <a:spcBef>
                  <a:spcPct val="0"/>
                </a:spcBef>
              </a:pPr>
              <a:t>72</a:t>
            </a:fld>
            <a:endParaRPr lang="en-US" altLang="en-US" b="0">
              <a:latin typeface="Arial" panose="020B0604020202020204" pitchFamily="34" charset="0"/>
            </a:endParaRPr>
          </a:p>
        </p:txBody>
      </p:sp>
      <p:sp>
        <p:nvSpPr>
          <p:cNvPr id="48132" name="Rectangle 2"/>
          <p:cNvSpPr>
            <a:spLocks noGrp="1" noRot="1" noChangeAspect="1" noChangeArrowheads="1" noTextEdit="1"/>
          </p:cNvSpPr>
          <p:nvPr>
            <p:ph type="sldImg"/>
          </p:nvPr>
        </p:nvSpPr>
        <p:spPr>
          <a:xfrm>
            <a:off x="26988" y="744538"/>
            <a:ext cx="6615112" cy="3722687"/>
          </a:xfrm>
          <a:ln/>
        </p:spPr>
      </p:sp>
      <p:sp>
        <p:nvSpPr>
          <p:cNvPr id="48133"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2399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BBBD34BB-9033-4376-AE3B-1BA74FFD5B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5B12E274-EC63-4A39-A36B-F0E1D83CC4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a:extLst>
              <a:ext uri="{FF2B5EF4-FFF2-40B4-BE49-F238E27FC236}">
                <a16:creationId xmlns:a16="http://schemas.microsoft.com/office/drawing/2014/main" id="{7A88D783-58CB-4E50-A668-98BB51EF2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7BCAA4F-F76B-4D1D-A465-CDD258A52999}" type="slidenum">
              <a:rPr lang="en-US" altLang="en-US"/>
              <a:pPr>
                <a:spcBef>
                  <a:spcPct val="0"/>
                </a:spcBef>
              </a:pPr>
              <a:t>4</a:t>
            </a:fld>
            <a:endParaRPr lang="en-US" altLang="en-US"/>
          </a:p>
        </p:txBody>
      </p:sp>
    </p:spTree>
    <p:extLst>
      <p:ext uri="{BB962C8B-B14F-4D97-AF65-F5344CB8AC3E}">
        <p14:creationId xmlns:p14="http://schemas.microsoft.com/office/powerpoint/2010/main" val="2847470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D01790B-4A59-4F3E-B136-C9F9EE7711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2B8AA534-91C0-4E51-8E0B-1A9F26C90B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4932" name="Slide Number Placeholder 3">
            <a:extLst>
              <a:ext uri="{FF2B5EF4-FFF2-40B4-BE49-F238E27FC236}">
                <a16:creationId xmlns:a16="http://schemas.microsoft.com/office/drawing/2014/main" id="{D38980D3-B604-4862-BAF4-614A21E940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0AA7738-FF0C-4EE2-8CA0-D415D83F78F7}" type="slidenum">
              <a:rPr lang="en-US" altLang="en-US"/>
              <a:pPr>
                <a:spcBef>
                  <a:spcPct val="0"/>
                </a:spcBef>
              </a:pPr>
              <a:t>6</a:t>
            </a:fld>
            <a:endParaRPr lang="en-US" altLang="en-US"/>
          </a:p>
        </p:txBody>
      </p:sp>
    </p:spTree>
    <p:extLst>
      <p:ext uri="{BB962C8B-B14F-4D97-AF65-F5344CB8AC3E}">
        <p14:creationId xmlns:p14="http://schemas.microsoft.com/office/powerpoint/2010/main" val="366128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0BD5C16-872F-4A01-8304-A6E7D70AA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A6A9196B-B413-4AD5-A581-C62B96965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884" name="Slide Number Placeholder 3">
            <a:extLst>
              <a:ext uri="{FF2B5EF4-FFF2-40B4-BE49-F238E27FC236}">
                <a16:creationId xmlns:a16="http://schemas.microsoft.com/office/drawing/2014/main" id="{9FDE9EA1-5BE0-41A3-83FE-D0C1F36A5E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D89A1BD-4160-45E2-937F-B5F487AEA693}" type="slidenum">
              <a:rPr lang="en-US" altLang="en-US"/>
              <a:pPr>
                <a:spcBef>
                  <a:spcPct val="0"/>
                </a:spcBef>
              </a:pPr>
              <a:t>7</a:t>
            </a:fld>
            <a:endParaRPr lang="en-US" altLang="en-US"/>
          </a:p>
        </p:txBody>
      </p:sp>
    </p:spTree>
    <p:extLst>
      <p:ext uri="{BB962C8B-B14F-4D97-AF65-F5344CB8AC3E}">
        <p14:creationId xmlns:p14="http://schemas.microsoft.com/office/powerpoint/2010/main" val="24048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C98DD8FB-C1A5-4575-8BBA-A1433AA4AD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56106267-4FED-48E3-8D2C-A84FE360C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9028" name="Slide Number Placeholder 3">
            <a:extLst>
              <a:ext uri="{FF2B5EF4-FFF2-40B4-BE49-F238E27FC236}">
                <a16:creationId xmlns:a16="http://schemas.microsoft.com/office/drawing/2014/main" id="{E6001288-1B43-4713-9325-5CF6F4DB69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31827CC-3630-4EF4-8BD7-5111CCB2EEE4}" type="slidenum">
              <a:rPr lang="en-US" altLang="en-US"/>
              <a:pPr>
                <a:spcBef>
                  <a:spcPct val="0"/>
                </a:spcBef>
              </a:pPr>
              <a:t>10</a:t>
            </a:fld>
            <a:endParaRPr lang="en-US" altLang="en-US"/>
          </a:p>
        </p:txBody>
      </p:sp>
    </p:spTree>
    <p:extLst>
      <p:ext uri="{BB962C8B-B14F-4D97-AF65-F5344CB8AC3E}">
        <p14:creationId xmlns:p14="http://schemas.microsoft.com/office/powerpoint/2010/main" val="40239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B8460D7B-98B1-4294-A250-BF15110E55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5E3EA11A-9FCE-441A-96BE-6D0C43C1AF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1076" name="Slide Number Placeholder 3">
            <a:extLst>
              <a:ext uri="{FF2B5EF4-FFF2-40B4-BE49-F238E27FC236}">
                <a16:creationId xmlns:a16="http://schemas.microsoft.com/office/drawing/2014/main" id="{D05D5881-F69E-4067-B5D3-C4DE6A9784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DA80CBE-57CA-44AF-9CCD-2351F60C94BA}" type="slidenum">
              <a:rPr lang="en-US" altLang="en-US"/>
              <a:pPr>
                <a:spcBef>
                  <a:spcPct val="0"/>
                </a:spcBef>
              </a:pPr>
              <a:t>31</a:t>
            </a:fld>
            <a:endParaRPr lang="en-US" altLang="en-US"/>
          </a:p>
        </p:txBody>
      </p:sp>
    </p:spTree>
    <p:extLst>
      <p:ext uri="{BB962C8B-B14F-4D97-AF65-F5344CB8AC3E}">
        <p14:creationId xmlns:p14="http://schemas.microsoft.com/office/powerpoint/2010/main" val="160669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9122606-DC35-4CD3-B18A-8DC4DAB3E6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C5C88E22-AC78-48D1-A2C5-FD2D1AEA46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a:extLst>
              <a:ext uri="{FF2B5EF4-FFF2-40B4-BE49-F238E27FC236}">
                <a16:creationId xmlns:a16="http://schemas.microsoft.com/office/drawing/2014/main" id="{D846A91C-DEF8-41EB-88D1-769999111E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3401D3D-0D75-4E22-9BB9-FAA6C8077481}" type="slidenum">
              <a:rPr lang="en-US" altLang="en-US"/>
              <a:pPr>
                <a:spcBef>
                  <a:spcPct val="0"/>
                </a:spcBef>
              </a:pPr>
              <a:t>43</a:t>
            </a:fld>
            <a:endParaRPr lang="en-US" altLang="en-US"/>
          </a:p>
        </p:txBody>
      </p:sp>
    </p:spTree>
    <p:extLst>
      <p:ext uri="{BB962C8B-B14F-4D97-AF65-F5344CB8AC3E}">
        <p14:creationId xmlns:p14="http://schemas.microsoft.com/office/powerpoint/2010/main" val="344231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7969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E2AC014D-F0F6-4900-A134-7241BBE8D8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4E20EE1F-724F-4732-A293-EA5E8161FA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7220" name="Slide Number Placeholder 3">
            <a:extLst>
              <a:ext uri="{FF2B5EF4-FFF2-40B4-BE49-F238E27FC236}">
                <a16:creationId xmlns:a16="http://schemas.microsoft.com/office/drawing/2014/main" id="{78212A80-4340-4160-A984-6B1AE428E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B7D8158-EE0D-4D25-8AD0-178C8D32B3CB}" type="slidenum">
              <a:rPr lang="en-US" altLang="en-US"/>
              <a:pPr>
                <a:spcBef>
                  <a:spcPct val="0"/>
                </a:spcBef>
              </a:pPr>
              <a:t>47</a:t>
            </a:fld>
            <a:endParaRPr lang="en-US" altLang="en-US"/>
          </a:p>
        </p:txBody>
      </p:sp>
    </p:spTree>
    <p:extLst>
      <p:ext uri="{BB962C8B-B14F-4D97-AF65-F5344CB8AC3E}">
        <p14:creationId xmlns:p14="http://schemas.microsoft.com/office/powerpoint/2010/main" val="247148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7/1/2022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773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04EC6EA4-94DF-4B85-B26C-5DECAAE73822}" type="datetimeFigureOut">
              <a:rPr lang="en-US" altLang="en-US" smtClean="0"/>
              <a:pPr>
                <a:defRPr/>
              </a:pPr>
              <a:t>7/1/2022</a:t>
            </a:fld>
            <a:endParaRPr lang="en-US" alt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B5892-A3AC-426F-9AD8-CE163CD6ABD8}" type="slidenum">
              <a:rPr lang="en-US" altLang="en-US" smtClean="0"/>
              <a:pPr/>
              <a:t>‹#›</a:t>
            </a:fld>
            <a:endParaRPr lang="en-US" altLang="en-US"/>
          </a:p>
        </p:txBody>
      </p:sp>
    </p:spTree>
    <p:extLst>
      <p:ext uri="{BB962C8B-B14F-4D97-AF65-F5344CB8AC3E}">
        <p14:creationId xmlns:p14="http://schemas.microsoft.com/office/powerpoint/2010/main" val="429279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168C1DB8-8C5B-4A42-B3C8-EF58AAF1A272}" type="datetimeFigureOut">
              <a:rPr lang="en-US" altLang="en-US" smtClean="0"/>
              <a:pPr>
                <a:defRPr/>
              </a:pPr>
              <a:t>7/1/2022</a:t>
            </a:fld>
            <a:endParaRPr lang="en-US" alt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545AC7-43F4-4ED5-A925-F5AEB8CA56B8}" type="slidenum">
              <a:rPr lang="en-US" altLang="en-US" smtClean="0"/>
              <a:pPr/>
              <a:t>‹#›</a:t>
            </a:fld>
            <a:endParaRPr lang="en-US" altLang="en-US"/>
          </a:p>
        </p:txBody>
      </p:sp>
    </p:spTree>
    <p:extLst>
      <p:ext uri="{BB962C8B-B14F-4D97-AF65-F5344CB8AC3E}">
        <p14:creationId xmlns:p14="http://schemas.microsoft.com/office/powerpoint/2010/main" val="113716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1422400" y="2101850"/>
            <a:ext cx="10363200" cy="4114800"/>
          </a:xfrm>
        </p:spPr>
        <p:txBody>
          <a:bodyPr/>
          <a:lstStyle/>
          <a:p>
            <a:pPr lvl="0"/>
            <a:endParaRPr lang="en-US" noProof="0"/>
          </a:p>
        </p:txBody>
      </p:sp>
      <p:sp>
        <p:nvSpPr>
          <p:cNvPr id="4" name="Rectangle 7"/>
          <p:cNvSpPr>
            <a:spLocks noGrp="1" noChangeArrowheads="1"/>
          </p:cNvSpPr>
          <p:nvPr>
            <p:ph type="dt" sz="half" idx="10"/>
          </p:nvPr>
        </p:nvSpPr>
        <p:spPr>
          <a:ln/>
        </p:spPr>
        <p:txBody>
          <a:bodyPr/>
          <a:lstStyle>
            <a:lvl1pPr>
              <a:defRPr/>
            </a:lvl1pPr>
          </a:lstStyle>
          <a:p>
            <a:pPr>
              <a:defRPr/>
            </a:pPr>
            <a:endParaRPr lang="en-AU"/>
          </a:p>
        </p:txBody>
      </p:sp>
      <p:sp>
        <p:nvSpPr>
          <p:cNvPr id="5" name="Rectangle 8"/>
          <p:cNvSpPr>
            <a:spLocks noGrp="1" noChangeArrowheads="1"/>
          </p:cNvSpPr>
          <p:nvPr>
            <p:ph type="sldNum" sz="quarter" idx="11"/>
          </p:nvPr>
        </p:nvSpPr>
        <p:spPr>
          <a:ln/>
        </p:spPr>
        <p:txBody>
          <a:bodyPr/>
          <a:lstStyle>
            <a:lvl1pPr>
              <a:defRPr/>
            </a:lvl1pPr>
          </a:lstStyle>
          <a:p>
            <a:pPr>
              <a:defRPr/>
            </a:pPr>
            <a:fld id="{33D7F82D-AE36-420E-AB65-9B255BE8D382}" type="slidenum">
              <a:rPr lang="en-AU" altLang="en-US"/>
              <a:pPr>
                <a:defRPr/>
              </a:pPr>
              <a:t>‹#›</a:t>
            </a:fld>
            <a:endParaRPr lang="en-AU" altLang="en-US" sz="1400"/>
          </a:p>
        </p:txBody>
      </p:sp>
    </p:spTree>
    <p:extLst>
      <p:ext uri="{BB962C8B-B14F-4D97-AF65-F5344CB8AC3E}">
        <p14:creationId xmlns:p14="http://schemas.microsoft.com/office/powerpoint/2010/main" val="217908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B6801C83-1115-493B-B19C-A5EC9C8E2DB5}" type="datetimeFigureOut">
              <a:rPr lang="en-US" altLang="en-US" smtClean="0"/>
              <a:pPr>
                <a:defRPr/>
              </a:pPr>
              <a:t>7/1/2022</a:t>
            </a:fld>
            <a:endParaRPr lang="en-US" alt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7813C2-9881-4014-9D60-B3CD319297C8}" type="slidenum">
              <a:rPr lang="en-US" altLang="en-US" smtClean="0"/>
              <a:pPr/>
              <a:t>‹#›</a:t>
            </a:fld>
            <a:endParaRPr lang="en-US" altLang="en-US"/>
          </a:p>
        </p:txBody>
      </p:sp>
    </p:spTree>
    <p:extLst>
      <p:ext uri="{BB962C8B-B14F-4D97-AF65-F5344CB8AC3E}">
        <p14:creationId xmlns:p14="http://schemas.microsoft.com/office/powerpoint/2010/main" val="329283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a:defRPr/>
            </a:pPr>
            <a:fld id="{3BE05B29-F183-4E8B-A2BB-AF15F363988E}" type="datetimeFigureOut">
              <a:rPr lang="en-US" altLang="en-US" smtClean="0"/>
              <a:pPr>
                <a:defRPr/>
              </a:pPr>
              <a:t>7/1/2022</a:t>
            </a:fld>
            <a:endParaRPr lang="en-US" alt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639DD92-C72B-4150-980C-B58B81F23336}" type="slidenum">
              <a:rPr lang="en-US" altLang="en-US" smtClean="0"/>
              <a:pPr/>
              <a:t>‹#›</a:t>
            </a:fld>
            <a:endParaRPr lang="en-US" alt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515688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E39E672-2FB8-4C80-92A0-E4E76F8086E2}" type="datetimeFigureOut">
              <a:rPr lang="en-US" altLang="en-US" smtClean="0"/>
              <a:pPr>
                <a:defRPr/>
              </a:pPr>
              <a:t>7/1/2022</a:t>
            </a:fld>
            <a:endParaRPr lang="en-US"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86399C-7FD6-4819-911D-D591C3561301}" type="slidenum">
              <a:rPr lang="en-US" altLang="en-US" smtClean="0"/>
              <a:pPr/>
              <a:t>‹#›</a:t>
            </a:fld>
            <a:endParaRPr lang="en-US" altLang="en-US"/>
          </a:p>
        </p:txBody>
      </p:sp>
    </p:spTree>
    <p:extLst>
      <p:ext uri="{BB962C8B-B14F-4D97-AF65-F5344CB8AC3E}">
        <p14:creationId xmlns:p14="http://schemas.microsoft.com/office/powerpoint/2010/main" val="1150047992"/>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817039FA-CABE-4830-8451-D18840E46686}" type="datetimeFigureOut">
              <a:rPr lang="en-US" altLang="en-US" smtClean="0"/>
              <a:pPr>
                <a:defRPr/>
              </a:pPr>
              <a:t>7/1/2022</a:t>
            </a:fld>
            <a:endParaRPr lang="en-US" alt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3404D8-4F19-40F5-937E-E177A731EB40}" type="slidenum">
              <a:rPr lang="en-US" altLang="en-US" smtClean="0"/>
              <a:pPr/>
              <a:t>‹#›</a:t>
            </a:fld>
            <a:endParaRPr lang="en-US" altLang="en-US"/>
          </a:p>
        </p:txBody>
      </p:sp>
    </p:spTree>
    <p:extLst>
      <p:ext uri="{BB962C8B-B14F-4D97-AF65-F5344CB8AC3E}">
        <p14:creationId xmlns:p14="http://schemas.microsoft.com/office/powerpoint/2010/main" val="232974572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59265BD0-BA4A-45E4-B28A-41D6AC72F38A}" type="datetimeFigureOut">
              <a:rPr lang="en-US" altLang="en-US" smtClean="0"/>
              <a:pPr>
                <a:defRPr/>
              </a:pPr>
              <a:t>7/1/2022</a:t>
            </a:fld>
            <a:endParaRPr lang="en-US" alt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285EBC-95AB-4E08-BA71-0CC2E70C07CC}" type="slidenum">
              <a:rPr lang="en-US" altLang="en-US" smtClean="0"/>
              <a:pPr/>
              <a:t>‹#›</a:t>
            </a:fld>
            <a:endParaRPr lang="en-US" altLang="en-US"/>
          </a:p>
        </p:txBody>
      </p:sp>
    </p:spTree>
    <p:extLst>
      <p:ext uri="{BB962C8B-B14F-4D97-AF65-F5344CB8AC3E}">
        <p14:creationId xmlns:p14="http://schemas.microsoft.com/office/powerpoint/2010/main" val="80269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2A1B96D-4793-4EBF-88AB-AF1D4AA69D38}" type="datetimeFigureOut">
              <a:rPr lang="en-US" altLang="en-US" smtClean="0"/>
              <a:pPr>
                <a:defRPr/>
              </a:pPr>
              <a:t>7/1/2022</a:t>
            </a:fld>
            <a:endParaRPr lang="en-US" alt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202B61-E101-46F2-AEE7-36A63FC1E3A5}" type="slidenum">
              <a:rPr lang="en-US" altLang="en-US" smtClean="0"/>
              <a:pPr/>
              <a:t>‹#›</a:t>
            </a:fld>
            <a:endParaRPr lang="en-US" altLang="en-US"/>
          </a:p>
        </p:txBody>
      </p:sp>
    </p:spTree>
    <p:extLst>
      <p:ext uri="{BB962C8B-B14F-4D97-AF65-F5344CB8AC3E}">
        <p14:creationId xmlns:p14="http://schemas.microsoft.com/office/powerpoint/2010/main" val="3018062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pPr>
              <a:defRPr/>
            </a:pPr>
            <a:fld id="{38223765-3995-40F7-A3F6-B367E6731479}" type="datetimeFigureOut">
              <a:rPr lang="en-US" altLang="en-US" smtClean="0"/>
              <a:pPr>
                <a:defRPr/>
              </a:pPr>
              <a:t>7/1/2022</a:t>
            </a:fld>
            <a:endParaRPr lang="en-US" altLang="en-US"/>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385ADA8C-FD13-4B31-A620-AA84DC46E7C9}" type="slidenum">
              <a:rPr lang="en-US" altLang="en-US" smtClean="0"/>
              <a:pPr/>
              <a:t>‹#›</a:t>
            </a:fld>
            <a:endParaRPr lang="en-US" alt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9428189"/>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pPr>
              <a:defRPr/>
            </a:pPr>
            <a:fld id="{26290836-3832-426B-927A-98A86EDA4540}" type="datetimeFigureOut">
              <a:rPr lang="en-US" altLang="en-US" smtClean="0"/>
              <a:pPr>
                <a:defRPr/>
              </a:pPr>
              <a:t>7/1/2022</a:t>
            </a:fld>
            <a:endParaRPr lang="en-US" altLang="en-US"/>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59C07DC8-CC99-4DBB-814D-ECE45C49E86C}" type="slidenum">
              <a:rPr lang="en-US" altLang="en-US" smtClean="0"/>
              <a:pPr/>
              <a:t>‹#›</a:t>
            </a:fld>
            <a:endParaRPr lang="en-US" altLang="en-US"/>
          </a:p>
        </p:txBody>
      </p:sp>
    </p:spTree>
    <p:extLst>
      <p:ext uri="{BB962C8B-B14F-4D97-AF65-F5344CB8AC3E}">
        <p14:creationId xmlns:p14="http://schemas.microsoft.com/office/powerpoint/2010/main" val="96933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a:defRPr/>
            </a:pPr>
            <a:fld id="{0A05CB6E-33C5-445C-8E7C-1501F7C69D44}" type="datetimeFigureOut">
              <a:rPr lang="en-US" altLang="en-US" smtClean="0"/>
              <a:pPr>
                <a:defRPr/>
              </a:pPr>
              <a:t>7/1/2022</a:t>
            </a:fld>
            <a:endParaRPr lang="en-US" alt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0D00DA8E-898C-45D6-B17A-68A50253D8A1}" type="slidenum">
              <a:rPr lang="en-US" altLang="en-US" smtClean="0"/>
              <a:pPr/>
              <a:t>‹#›</a:t>
            </a:fld>
            <a:endParaRPr lang="en-US" alt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14524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scied.ucar.edu/learning-zone/climate-change-impacts/vector-borne-diseas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ted.com/talks/sonia_shah_3_reasons_we_still_haven_t_gotten_rid_of_malari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TnzcwTyr6c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76.jpe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StP-KEGg6-0" TargetMode="External"/><Relationship Id="rId2" Type="http://schemas.openxmlformats.org/officeDocument/2006/relationships/hyperlink" Target="https://www.dpaw.wa.gov.au/management/pests-diseases/phytophthora-diebac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6DE25A6-B05E-4F27-8C04-A18BDDC1B5C4}"/>
              </a:ext>
            </a:extLst>
          </p:cNvPr>
          <p:cNvSpPr>
            <a:spLocks noGrp="1" noChangeArrowheads="1"/>
          </p:cNvSpPr>
          <p:nvPr>
            <p:ph type="ctrTitle"/>
          </p:nvPr>
        </p:nvSpPr>
        <p:spPr>
          <a:xfrm>
            <a:off x="2394858" y="2634343"/>
            <a:ext cx="7772400" cy="860425"/>
          </a:xfrm>
        </p:spPr>
        <p:txBody>
          <a:bodyPr/>
          <a:lstStyle/>
          <a:p>
            <a:pPr eaLnBrk="1" hangingPunct="1"/>
            <a:r>
              <a:rPr lang="en-US" altLang="en-US" sz="5000" dirty="0">
                <a:cs typeface="Arial" panose="020B0604020202020204" pitchFamily="34" charset="0"/>
              </a:rPr>
              <a:t/>
            </a:r>
            <a:br>
              <a:rPr lang="en-US" altLang="en-US" sz="5000" dirty="0">
                <a:cs typeface="Arial" panose="020B0604020202020204" pitchFamily="34" charset="0"/>
              </a:rPr>
            </a:br>
            <a:r>
              <a:rPr lang="en-US" altLang="en-US" sz="5000" dirty="0" smtClean="0">
                <a:cs typeface="Arial" panose="020B0604020202020204" pitchFamily="34" charset="0"/>
              </a:rPr>
              <a:t>Pathogenic protozoan and Malaria &amp; </a:t>
            </a:r>
            <a:r>
              <a:rPr lang="en-US" altLang="en-US" sz="5000" dirty="0" err="1" smtClean="0">
                <a:cs typeface="Arial" panose="020B0604020202020204" pitchFamily="34" charset="0"/>
              </a:rPr>
              <a:t>Phytophthora</a:t>
            </a:r>
            <a:r>
              <a:rPr lang="en-US" altLang="en-US" sz="5000" dirty="0" smtClean="0">
                <a:cs typeface="Arial" panose="020B0604020202020204" pitchFamily="34" charset="0"/>
              </a:rPr>
              <a:t> Dieback</a:t>
            </a:r>
            <a:endParaRPr lang="en-US" altLang="en-US" sz="5000" dirty="0">
              <a:cs typeface="Arial" panose="020B0604020202020204" pitchFamily="34" charset="0"/>
            </a:endParaRPr>
          </a:p>
        </p:txBody>
      </p:sp>
    </p:spTree>
    <p:extLst>
      <p:ext uri="{BB962C8B-B14F-4D97-AF65-F5344CB8AC3E}">
        <p14:creationId xmlns:p14="http://schemas.microsoft.com/office/powerpoint/2010/main" val="221658114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CF290A95-9831-4E78-B24D-F1B3E8EFC763}"/>
              </a:ext>
            </a:extLst>
          </p:cNvPr>
          <p:cNvSpPr>
            <a:spLocks noGrp="1" noChangeArrowheads="1"/>
          </p:cNvSpPr>
          <p:nvPr>
            <p:ph type="title"/>
          </p:nvPr>
        </p:nvSpPr>
        <p:spPr>
          <a:xfrm>
            <a:off x="990421" y="251756"/>
            <a:ext cx="10178322" cy="1492132"/>
          </a:xfrm>
        </p:spPr>
        <p:txBody>
          <a:bodyPr>
            <a:normAutofit/>
          </a:bodyPr>
          <a:lstStyle/>
          <a:p>
            <a:r>
              <a:rPr lang="en-AU" altLang="en-US" sz="5000" b="1" dirty="0" smtClean="0"/>
              <a:t>Malaria</a:t>
            </a:r>
            <a:endParaRPr lang="en-AU" altLang="en-US" sz="5000" b="1" dirty="0"/>
          </a:p>
        </p:txBody>
      </p:sp>
      <p:sp>
        <p:nvSpPr>
          <p:cNvPr id="128004" name="Rectangle 1">
            <a:extLst>
              <a:ext uri="{FF2B5EF4-FFF2-40B4-BE49-F238E27FC236}">
                <a16:creationId xmlns:a16="http://schemas.microsoft.com/office/drawing/2014/main" id="{385095B7-E8A3-49F4-88E8-A357FB4FAB87}"/>
              </a:ext>
            </a:extLst>
          </p:cNvPr>
          <p:cNvSpPr>
            <a:spLocks noChangeArrowheads="1"/>
          </p:cNvSpPr>
          <p:nvPr/>
        </p:nvSpPr>
        <p:spPr bwMode="auto">
          <a:xfrm>
            <a:off x="1073709" y="1093237"/>
            <a:ext cx="760744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AU" altLang="en-US" sz="2000" dirty="0"/>
              <a:t>The disease malaria is caused by </a:t>
            </a:r>
            <a:r>
              <a:rPr lang="en-AU" altLang="en-US" sz="2000" dirty="0">
                <a:solidFill>
                  <a:srgbClr val="FF0000"/>
                </a:solidFill>
              </a:rPr>
              <a:t>unicellular </a:t>
            </a:r>
            <a:r>
              <a:rPr lang="en-AU" altLang="en-US" sz="2000" dirty="0" err="1">
                <a:solidFill>
                  <a:srgbClr val="FF0000"/>
                </a:solidFill>
              </a:rPr>
              <a:t>protists</a:t>
            </a:r>
            <a:r>
              <a:rPr lang="en-AU" altLang="en-US" sz="2000" dirty="0">
                <a:solidFill>
                  <a:srgbClr val="FF0000"/>
                </a:solidFill>
              </a:rPr>
              <a:t> from the </a:t>
            </a:r>
            <a:r>
              <a:rPr lang="en-AU" altLang="en-US" sz="2000" i="1" dirty="0">
                <a:solidFill>
                  <a:srgbClr val="FF0000"/>
                </a:solidFill>
              </a:rPr>
              <a:t>Plasmodium</a:t>
            </a:r>
            <a:r>
              <a:rPr lang="en-AU" altLang="en-US" sz="2000" dirty="0">
                <a:solidFill>
                  <a:srgbClr val="FF0000"/>
                </a:solidFill>
              </a:rPr>
              <a:t> genus</a:t>
            </a:r>
            <a:r>
              <a:rPr lang="en-AU" altLang="en-US" sz="2000" dirty="0"/>
              <a:t>. </a:t>
            </a:r>
          </a:p>
          <a:p>
            <a:endParaRPr lang="en-AU" altLang="en-US" sz="2000" dirty="0"/>
          </a:p>
          <a:p>
            <a:r>
              <a:rPr lang="en-AU" altLang="en-US" sz="2000" i="1" dirty="0"/>
              <a:t>Plasmodium</a:t>
            </a:r>
            <a:r>
              <a:rPr lang="en-AU" altLang="en-US" sz="2000" dirty="0"/>
              <a:t> species belong to a </a:t>
            </a:r>
            <a:r>
              <a:rPr lang="en-AU" altLang="en-US" sz="2000" dirty="0" err="1"/>
              <a:t>Protistan</a:t>
            </a:r>
            <a:r>
              <a:rPr lang="en-AU" altLang="en-US" sz="2000" dirty="0"/>
              <a:t> group resembling animal cells. The animal-type </a:t>
            </a:r>
            <a:r>
              <a:rPr lang="en-AU" altLang="en-US" sz="2000" dirty="0" err="1"/>
              <a:t>protists</a:t>
            </a:r>
            <a:r>
              <a:rPr lang="en-AU" altLang="en-US" sz="2000" dirty="0"/>
              <a:t> can be referred to as protozoa.</a:t>
            </a:r>
          </a:p>
          <a:p>
            <a:endParaRPr lang="en-AU" altLang="en-US" sz="2000" dirty="0"/>
          </a:p>
          <a:p>
            <a:r>
              <a:rPr lang="en-AU" sz="2000" dirty="0"/>
              <a:t>There are more than 100 kinds of </a:t>
            </a:r>
            <a:r>
              <a:rPr lang="en-AU" sz="2000" i="1" dirty="0"/>
              <a:t>Plasmodium</a:t>
            </a:r>
            <a:r>
              <a:rPr lang="en-AU" sz="2000" dirty="0"/>
              <a:t> that can infect many animal species such as reptiles, birds and mammals.</a:t>
            </a:r>
          </a:p>
          <a:p>
            <a:endParaRPr lang="en-AU" sz="2000" dirty="0"/>
          </a:p>
          <a:p>
            <a:r>
              <a:rPr lang="en-AU" sz="2000" dirty="0"/>
              <a:t>There are six different species of malaria parasite that cause malaria in </a:t>
            </a:r>
            <a:r>
              <a:rPr lang="en-AU" sz="2000" dirty="0" smtClean="0"/>
              <a:t>humans. Below are the four most common in humans: </a:t>
            </a:r>
            <a:endParaRPr lang="en-AU" sz="2000" dirty="0"/>
          </a:p>
          <a:p>
            <a:pPr lvl="1">
              <a:buFont typeface="Arial" panose="020B0604020202020204" pitchFamily="34" charset="0"/>
              <a:buChar char="•"/>
            </a:pPr>
            <a:r>
              <a:rPr lang="en-AU" sz="2000" b="1" i="1" dirty="0">
                <a:solidFill>
                  <a:srgbClr val="FF0000"/>
                </a:solidFill>
              </a:rPr>
              <a:t>Plasmodium falciparum</a:t>
            </a:r>
            <a:r>
              <a:rPr lang="en-AU" sz="2000" dirty="0">
                <a:solidFill>
                  <a:srgbClr val="FF0000"/>
                </a:solidFill>
              </a:rPr>
              <a:t>, 	</a:t>
            </a:r>
          </a:p>
          <a:p>
            <a:pPr lvl="1">
              <a:buFont typeface="Arial" panose="020B0604020202020204" pitchFamily="34" charset="0"/>
              <a:buChar char="•"/>
            </a:pPr>
            <a:r>
              <a:rPr lang="en-AU" sz="2000" b="1" i="1" dirty="0">
                <a:solidFill>
                  <a:srgbClr val="FF0000"/>
                </a:solidFill>
              </a:rPr>
              <a:t>Plasmodium </a:t>
            </a:r>
            <a:r>
              <a:rPr lang="en-AU" sz="2000" b="1" i="1" dirty="0" err="1">
                <a:solidFill>
                  <a:srgbClr val="FF0000"/>
                </a:solidFill>
              </a:rPr>
              <a:t>vivax</a:t>
            </a:r>
            <a:r>
              <a:rPr lang="en-AU" sz="2000" dirty="0">
                <a:solidFill>
                  <a:srgbClr val="FF0000"/>
                </a:solidFill>
              </a:rPr>
              <a:t>, </a:t>
            </a:r>
          </a:p>
          <a:p>
            <a:pPr lvl="1">
              <a:buFont typeface="Arial" panose="020B0604020202020204" pitchFamily="34" charset="0"/>
              <a:buChar char="•"/>
            </a:pPr>
            <a:r>
              <a:rPr lang="en-AU" sz="2000" b="1" i="1" dirty="0">
                <a:solidFill>
                  <a:srgbClr val="FF0000"/>
                </a:solidFill>
              </a:rPr>
              <a:t>Plasmodium </a:t>
            </a:r>
            <a:r>
              <a:rPr lang="en-AU" sz="2000" b="1" i="1" dirty="0" err="1">
                <a:solidFill>
                  <a:srgbClr val="FF0000"/>
                </a:solidFill>
              </a:rPr>
              <a:t>ovale</a:t>
            </a:r>
            <a:r>
              <a:rPr lang="en-AU" sz="2000" b="1" i="1" dirty="0">
                <a:solidFill>
                  <a:srgbClr val="FF0000"/>
                </a:solidFill>
              </a:rPr>
              <a:t> (two subspecies)</a:t>
            </a:r>
            <a:endParaRPr lang="en-AU" sz="2000" dirty="0">
              <a:solidFill>
                <a:srgbClr val="FF0000"/>
              </a:solidFill>
            </a:endParaRPr>
          </a:p>
          <a:p>
            <a:pPr lvl="1">
              <a:buFont typeface="Arial" panose="020B0604020202020204" pitchFamily="34" charset="0"/>
              <a:buChar char="•"/>
            </a:pPr>
            <a:r>
              <a:rPr lang="en-AU" sz="2000" b="1" i="1" dirty="0">
                <a:solidFill>
                  <a:srgbClr val="FF0000"/>
                </a:solidFill>
              </a:rPr>
              <a:t>Plasmodium </a:t>
            </a:r>
            <a:r>
              <a:rPr lang="en-AU" sz="2000" b="1" i="1" dirty="0" err="1">
                <a:solidFill>
                  <a:srgbClr val="FF0000"/>
                </a:solidFill>
              </a:rPr>
              <a:t>malariae</a:t>
            </a:r>
            <a:r>
              <a:rPr lang="en-AU" sz="2000" dirty="0">
                <a:solidFill>
                  <a:srgbClr val="FF0000"/>
                </a:solidFill>
              </a:rPr>
              <a:t> </a:t>
            </a:r>
          </a:p>
          <a:p>
            <a:pPr lvl="1">
              <a:buFont typeface="Arial" panose="020B0604020202020204" pitchFamily="34" charset="0"/>
              <a:buChar char="•"/>
            </a:pPr>
            <a:r>
              <a:rPr lang="en-AU" sz="2000" dirty="0"/>
              <a:t>and the very rare </a:t>
            </a:r>
            <a:r>
              <a:rPr lang="en-AU" sz="2000" i="1" dirty="0"/>
              <a:t>Plasmodium </a:t>
            </a:r>
            <a:r>
              <a:rPr lang="en-AU" sz="2000" i="1" dirty="0" err="1"/>
              <a:t>knowlesi</a:t>
            </a:r>
            <a:r>
              <a:rPr lang="en-AU" sz="2000" dirty="0"/>
              <a:t>.</a:t>
            </a:r>
          </a:p>
          <a:p>
            <a:endParaRPr lang="en-AU" sz="2000" dirty="0"/>
          </a:p>
          <a:p>
            <a:endParaRPr lang="en-AU" altLang="en-US" sz="2000" dirty="0"/>
          </a:p>
          <a:p>
            <a:endParaRPr lang="en-AU" altLang="en-US" sz="2000" dirty="0"/>
          </a:p>
        </p:txBody>
      </p:sp>
      <p:pic>
        <p:nvPicPr>
          <p:cNvPr id="2" name="Picture 1"/>
          <p:cNvPicPr>
            <a:picLocks noChangeAspect="1"/>
          </p:cNvPicPr>
          <p:nvPr/>
        </p:nvPicPr>
        <p:blipFill>
          <a:blip r:embed="rId3"/>
          <a:stretch>
            <a:fillRect/>
          </a:stretch>
        </p:blipFill>
        <p:spPr>
          <a:xfrm>
            <a:off x="8764438" y="1598613"/>
            <a:ext cx="3285874" cy="4097806"/>
          </a:xfrm>
          <a:prstGeom prst="rect">
            <a:avLst/>
          </a:prstGeom>
        </p:spPr>
      </p:pic>
    </p:spTree>
    <p:extLst>
      <p:ext uri="{BB962C8B-B14F-4D97-AF65-F5344CB8AC3E}">
        <p14:creationId xmlns:p14="http://schemas.microsoft.com/office/powerpoint/2010/main" val="390874177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733" y="292449"/>
            <a:ext cx="10972800" cy="685800"/>
          </a:xfrm>
        </p:spPr>
        <p:txBody>
          <a:bodyPr wrap="square" anchor="ctr">
            <a:noAutofit/>
          </a:bodyPr>
          <a:lstStyle/>
          <a:p>
            <a:r>
              <a:rPr lang="en-AU" altLang="en-US" sz="5000" b="1" dirty="0" smtClean="0"/>
              <a:t>Malaria</a:t>
            </a:r>
            <a:endParaRPr lang="en-AU" sz="5000" dirty="0"/>
          </a:p>
        </p:txBody>
      </p:sp>
      <p:sp>
        <p:nvSpPr>
          <p:cNvPr id="3" name="Content Placeholder 2"/>
          <p:cNvSpPr>
            <a:spLocks noGrp="1"/>
          </p:cNvSpPr>
          <p:nvPr>
            <p:ph sz="half" idx="2"/>
          </p:nvPr>
        </p:nvSpPr>
        <p:spPr>
          <a:xfrm>
            <a:off x="5767023" y="1415143"/>
            <a:ext cx="6124754" cy="4114800"/>
          </a:xfrm>
        </p:spPr>
        <p:txBody>
          <a:bodyPr wrap="square" anchor="t">
            <a:normAutofit/>
          </a:bodyPr>
          <a:lstStyle/>
          <a:p>
            <a:pPr lvl="0">
              <a:lnSpc>
                <a:spcPct val="110000"/>
              </a:lnSpc>
              <a:buFont typeface="Arial" panose="020B0604020202020204" pitchFamily="34" charset="0"/>
              <a:buChar char="•"/>
            </a:pPr>
            <a:r>
              <a:rPr lang="en-AU" sz="2400" i="1" dirty="0"/>
              <a:t>Plasmodium falciparum (Africa)</a:t>
            </a:r>
            <a:r>
              <a:rPr lang="en-AU" sz="2400" dirty="0"/>
              <a:t> and </a:t>
            </a:r>
            <a:r>
              <a:rPr lang="en-AU" sz="2400" i="1" dirty="0"/>
              <a:t>Plasmodium </a:t>
            </a:r>
            <a:r>
              <a:rPr lang="en-AU" sz="2400" i="1" dirty="0" err="1"/>
              <a:t>vivax</a:t>
            </a:r>
            <a:r>
              <a:rPr lang="en-AU" sz="2400" dirty="0"/>
              <a:t> (Asia) are the most common types of malaria parasite that infect humans.</a:t>
            </a:r>
          </a:p>
          <a:p>
            <a:pPr lvl="0">
              <a:lnSpc>
                <a:spcPct val="110000"/>
              </a:lnSpc>
              <a:buFont typeface="Arial" panose="020B0604020202020204" pitchFamily="34" charset="0"/>
              <a:buChar char="•"/>
            </a:pPr>
            <a:r>
              <a:rPr lang="en-AU" sz="2400" i="1" dirty="0"/>
              <a:t>Plasmodium falciparum</a:t>
            </a:r>
            <a:r>
              <a:rPr lang="en-AU" sz="2400" dirty="0"/>
              <a:t> causes the most serious, life-threatening infections in humans as it affects all ages of red blood cells </a:t>
            </a:r>
            <a:endParaRPr lang="en-AU" sz="2400" dirty="0" smtClean="0"/>
          </a:p>
          <a:p>
            <a:pPr lvl="0">
              <a:lnSpc>
                <a:spcPct val="110000"/>
              </a:lnSpc>
              <a:buFont typeface="Arial" panose="020B0604020202020204" pitchFamily="34" charset="0"/>
              <a:buChar char="•"/>
            </a:pPr>
            <a:r>
              <a:rPr lang="en-AU" sz="2400" dirty="0" smtClean="0"/>
              <a:t>(</a:t>
            </a:r>
            <a:r>
              <a:rPr lang="en-AU" sz="2400" dirty="0"/>
              <a:t>see </a:t>
            </a:r>
            <a:r>
              <a:rPr lang="en-AU" sz="2400" dirty="0" err="1"/>
              <a:t>Biozone</a:t>
            </a:r>
            <a:r>
              <a:rPr lang="en-AU" sz="2400" dirty="0"/>
              <a:t> Act 82). </a:t>
            </a:r>
          </a:p>
          <a:p>
            <a:pPr>
              <a:lnSpc>
                <a:spcPct val="110000"/>
              </a:lnSpc>
            </a:pPr>
            <a:endParaRPr lang="en-AU" sz="2400" dirty="0"/>
          </a:p>
        </p:txBody>
      </p:sp>
      <p:pic>
        <p:nvPicPr>
          <p:cNvPr id="4098" name="Picture 2" descr="A mosquito ingesting blood from a human">
            <a:extLst>
              <a:ext uri="{FF2B5EF4-FFF2-40B4-BE49-F238E27FC236}">
                <a16:creationId xmlns:a16="http://schemas.microsoft.com/office/drawing/2014/main" id="{72BB7A95-7A23-AD4B-B682-134275C657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1" r="7731" b="-1"/>
          <a:stretch/>
        </p:blipFill>
        <p:spPr bwMode="auto">
          <a:xfrm>
            <a:off x="862109" y="1116981"/>
            <a:ext cx="4820356" cy="3683480"/>
          </a:xfrm>
          <a:prstGeom prst="rect">
            <a:avLst/>
          </a:prstGeom>
          <a:solidFill>
            <a:srgbClr val="FFFFFF"/>
          </a:solidFill>
        </p:spPr>
      </p:pic>
      <p:sp>
        <p:nvSpPr>
          <p:cNvPr id="4" name="TextBox 3">
            <a:extLst>
              <a:ext uri="{FF2B5EF4-FFF2-40B4-BE49-F238E27FC236}">
                <a16:creationId xmlns:a16="http://schemas.microsoft.com/office/drawing/2014/main" id="{1E9221CB-44AF-B541-A743-139C6703C917}"/>
              </a:ext>
            </a:extLst>
          </p:cNvPr>
          <p:cNvSpPr txBox="1"/>
          <p:nvPr/>
        </p:nvSpPr>
        <p:spPr>
          <a:xfrm>
            <a:off x="862109" y="4939193"/>
            <a:ext cx="5486400" cy="1754326"/>
          </a:xfrm>
          <a:prstGeom prst="rect">
            <a:avLst/>
          </a:prstGeom>
          <a:noFill/>
        </p:spPr>
        <p:txBody>
          <a:bodyPr wrap="square" rtlCol="0">
            <a:spAutoFit/>
          </a:bodyPr>
          <a:lstStyle/>
          <a:p>
            <a:r>
              <a:rPr lang="en-AU" b="1" dirty="0"/>
              <a:t>The </a:t>
            </a:r>
            <a:r>
              <a:rPr lang="en-AU" b="1" i="1" dirty="0"/>
              <a:t>Anopheles </a:t>
            </a:r>
            <a:r>
              <a:rPr lang="en-AU" b="1" i="1" dirty="0" err="1"/>
              <a:t>minimus</a:t>
            </a:r>
            <a:r>
              <a:rPr lang="en-AU" b="1" i="1" dirty="0"/>
              <a:t> </a:t>
            </a:r>
            <a:r>
              <a:rPr lang="en-AU" b="1" dirty="0"/>
              <a:t>mosquito, a malaria vector that carries the drug-resistant malaria parasite </a:t>
            </a:r>
            <a:r>
              <a:rPr lang="en-AU" b="1" i="1" dirty="0"/>
              <a:t>P. falciparum</a:t>
            </a:r>
            <a:r>
              <a:rPr lang="en-AU" b="1" dirty="0"/>
              <a:t>, feeding on a human host. The blood that this mosquito ingested is visible through its abdomen.</a:t>
            </a:r>
            <a:r>
              <a:rPr lang="en-AU" dirty="0"/>
              <a:t/>
            </a:r>
            <a:br>
              <a:rPr lang="en-AU" dirty="0"/>
            </a:br>
            <a:r>
              <a:rPr lang="en-AU" b="1" i="1" dirty="0"/>
              <a:t>Courtesy of CDC</a:t>
            </a:r>
            <a:endParaRPr lang="en-US" dirty="0"/>
          </a:p>
        </p:txBody>
      </p:sp>
    </p:spTree>
    <p:extLst>
      <p:ext uri="{BB962C8B-B14F-4D97-AF65-F5344CB8AC3E}">
        <p14:creationId xmlns:p14="http://schemas.microsoft.com/office/powerpoint/2010/main" val="287432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4D81-4093-BE42-91FA-D03F2F8B8551}"/>
              </a:ext>
            </a:extLst>
          </p:cNvPr>
          <p:cNvSpPr>
            <a:spLocks noGrp="1"/>
          </p:cNvSpPr>
          <p:nvPr>
            <p:ph type="title"/>
          </p:nvPr>
        </p:nvSpPr>
        <p:spPr/>
        <p:txBody>
          <a:bodyPr/>
          <a:lstStyle/>
          <a:p>
            <a:r>
              <a:rPr lang="en-US" dirty="0" smtClean="0"/>
              <a:t>Structural Characteristics</a:t>
            </a:r>
            <a:endParaRPr lang="en-US" dirty="0"/>
          </a:p>
        </p:txBody>
      </p:sp>
      <p:pic>
        <p:nvPicPr>
          <p:cNvPr id="4098" name="Picture 2" descr="Plasmodium - Definition, Life cycle, Characteristics and Adaptations">
            <a:extLst>
              <a:ext uri="{FF2B5EF4-FFF2-40B4-BE49-F238E27FC236}">
                <a16:creationId xmlns:a16="http://schemas.microsoft.com/office/drawing/2014/main" id="{1465A0A3-DC97-8F4F-8815-937D206538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66310" y="2005013"/>
            <a:ext cx="4792133" cy="3594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laria Protist Characteristics &amp;amp; Life Cycle | Study.com">
            <a:extLst>
              <a:ext uri="{FF2B5EF4-FFF2-40B4-BE49-F238E27FC236}">
                <a16:creationId xmlns:a16="http://schemas.microsoft.com/office/drawing/2014/main" id="{438A27E0-8CC2-244D-B2B2-FAC595C82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40" y="1874517"/>
            <a:ext cx="5220458" cy="343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257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4D81-4093-BE42-91FA-D03F2F8B8551}"/>
              </a:ext>
            </a:extLst>
          </p:cNvPr>
          <p:cNvSpPr>
            <a:spLocks noGrp="1"/>
          </p:cNvSpPr>
          <p:nvPr>
            <p:ph type="title"/>
          </p:nvPr>
        </p:nvSpPr>
        <p:spPr/>
        <p:txBody>
          <a:bodyPr/>
          <a:lstStyle/>
          <a:p>
            <a:r>
              <a:rPr lang="en-US" dirty="0" smtClean="0"/>
              <a:t>Structural Characteristics</a:t>
            </a:r>
            <a:endParaRPr lang="en-US" dirty="0"/>
          </a:p>
        </p:txBody>
      </p:sp>
      <p:sp>
        <p:nvSpPr>
          <p:cNvPr id="3" name="Content Placeholder 2"/>
          <p:cNvSpPr>
            <a:spLocks noGrp="1"/>
          </p:cNvSpPr>
          <p:nvPr>
            <p:ph idx="1"/>
          </p:nvPr>
        </p:nvSpPr>
        <p:spPr>
          <a:xfrm>
            <a:off x="1251678" y="1427584"/>
            <a:ext cx="10178322" cy="5150498"/>
          </a:xfrm>
        </p:spPr>
        <p:txBody>
          <a:bodyPr>
            <a:normAutofit/>
          </a:bodyPr>
          <a:lstStyle/>
          <a:p>
            <a:r>
              <a:rPr lang="en-AU" dirty="0" smtClean="0"/>
              <a:t>Species in the genus Plasmodium belong to a group of </a:t>
            </a:r>
            <a:r>
              <a:rPr lang="en-AU" dirty="0" err="1" smtClean="0"/>
              <a:t>protists</a:t>
            </a:r>
            <a:r>
              <a:rPr lang="en-AU" dirty="0" smtClean="0"/>
              <a:t> that resemble an animal cell</a:t>
            </a:r>
          </a:p>
          <a:p>
            <a:r>
              <a:rPr lang="en-AU" dirty="0" smtClean="0"/>
              <a:t>This group of animal-like </a:t>
            </a:r>
            <a:r>
              <a:rPr lang="en-AU" dirty="0" err="1" smtClean="0"/>
              <a:t>protists</a:t>
            </a:r>
            <a:r>
              <a:rPr lang="en-AU" dirty="0" smtClean="0"/>
              <a:t> are called protozoans </a:t>
            </a:r>
          </a:p>
          <a:p>
            <a:r>
              <a:rPr lang="en-AU" dirty="0" smtClean="0"/>
              <a:t>They have no chlorophyll or cell wall</a:t>
            </a:r>
          </a:p>
          <a:p>
            <a:r>
              <a:rPr lang="en-AU" dirty="0" smtClean="0"/>
              <a:t>They have no means of locomotion – no flagella</a:t>
            </a:r>
          </a:p>
          <a:p>
            <a:r>
              <a:rPr lang="en-AU" dirty="0" smtClean="0"/>
              <a:t>They have a membrane bound organelles </a:t>
            </a:r>
          </a:p>
          <a:p>
            <a:r>
              <a:rPr lang="en-AU" dirty="0" smtClean="0"/>
              <a:t>DNA is bound within a membrane bound nucleus</a:t>
            </a:r>
          </a:p>
          <a:p>
            <a:r>
              <a:rPr lang="en-AU" dirty="0" smtClean="0"/>
              <a:t>Have a plasma membrane (cell membrane)</a:t>
            </a:r>
          </a:p>
          <a:p>
            <a:r>
              <a:rPr lang="en-AU" dirty="0" smtClean="0"/>
              <a:t>Unicellular</a:t>
            </a:r>
          </a:p>
          <a:p>
            <a:r>
              <a:rPr lang="en-AU" dirty="0" smtClean="0"/>
              <a:t>Belong to a parasitic group called </a:t>
            </a:r>
            <a:r>
              <a:rPr lang="en-AU" dirty="0" err="1" smtClean="0"/>
              <a:t>Sporozoa</a:t>
            </a:r>
            <a:endParaRPr lang="en-AU" dirty="0" smtClean="0"/>
          </a:p>
          <a:p>
            <a:r>
              <a:rPr lang="en-AU" dirty="0" smtClean="0"/>
              <a:t>These parasitic </a:t>
            </a:r>
            <a:r>
              <a:rPr lang="en-AU" dirty="0" err="1" smtClean="0"/>
              <a:t>protists</a:t>
            </a:r>
            <a:r>
              <a:rPr lang="en-AU" dirty="0" smtClean="0"/>
              <a:t> spread through their host in the form of tiny infectious cells called </a:t>
            </a:r>
            <a:r>
              <a:rPr lang="en-AU" dirty="0" err="1" smtClean="0"/>
              <a:t>sporozites</a:t>
            </a:r>
            <a:endParaRPr lang="en-AU" dirty="0"/>
          </a:p>
        </p:txBody>
      </p:sp>
    </p:spTree>
    <p:extLst>
      <p:ext uri="{BB962C8B-B14F-4D97-AF65-F5344CB8AC3E}">
        <p14:creationId xmlns:p14="http://schemas.microsoft.com/office/powerpoint/2010/main" val="184805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70932"/>
            <a:ext cx="10972800" cy="685800"/>
          </a:xfrm>
        </p:spPr>
        <p:txBody>
          <a:bodyPr/>
          <a:lstStyle/>
          <a:p>
            <a:r>
              <a:rPr lang="en-AU" sz="2800" b="1" dirty="0" smtClean="0"/>
              <a:t>Ecology of the Protozoan</a:t>
            </a:r>
            <a:endParaRPr lang="en-AU" sz="2800" dirty="0"/>
          </a:p>
        </p:txBody>
      </p:sp>
      <p:sp>
        <p:nvSpPr>
          <p:cNvPr id="3" name="Content Placeholder 2"/>
          <p:cNvSpPr>
            <a:spLocks noGrp="1"/>
          </p:cNvSpPr>
          <p:nvPr>
            <p:ph idx="1"/>
          </p:nvPr>
        </p:nvSpPr>
        <p:spPr>
          <a:xfrm>
            <a:off x="979715" y="1043529"/>
            <a:ext cx="10363200" cy="4114800"/>
          </a:xfrm>
        </p:spPr>
        <p:txBody>
          <a:bodyPr>
            <a:noAutofit/>
          </a:bodyPr>
          <a:lstStyle/>
          <a:p>
            <a:r>
              <a:rPr lang="en-AU" dirty="0">
                <a:solidFill>
                  <a:schemeClr val="tx1"/>
                </a:solidFill>
              </a:rPr>
              <a:t>Belong to a parasitic group called </a:t>
            </a:r>
            <a:r>
              <a:rPr lang="en-AU" dirty="0" err="1" smtClean="0">
                <a:solidFill>
                  <a:schemeClr val="tx1"/>
                </a:solidFill>
              </a:rPr>
              <a:t>Sporozoa</a:t>
            </a:r>
            <a:endParaRPr lang="en-AU" dirty="0" smtClean="0">
              <a:solidFill>
                <a:schemeClr val="tx1"/>
              </a:solidFill>
            </a:endParaRPr>
          </a:p>
          <a:p>
            <a:pPr marL="0" indent="0">
              <a:buNone/>
            </a:pPr>
            <a:endParaRPr lang="en-AU" dirty="0">
              <a:solidFill>
                <a:schemeClr val="tx1"/>
              </a:solidFill>
            </a:endParaRPr>
          </a:p>
          <a:p>
            <a:r>
              <a:rPr lang="en-AU" dirty="0">
                <a:solidFill>
                  <a:schemeClr val="tx1"/>
                </a:solidFill>
              </a:rPr>
              <a:t>These parasitic </a:t>
            </a:r>
            <a:r>
              <a:rPr lang="en-AU" dirty="0" err="1">
                <a:solidFill>
                  <a:schemeClr val="tx1"/>
                </a:solidFill>
              </a:rPr>
              <a:t>protists</a:t>
            </a:r>
            <a:r>
              <a:rPr lang="en-AU" dirty="0">
                <a:solidFill>
                  <a:schemeClr val="tx1"/>
                </a:solidFill>
              </a:rPr>
              <a:t> spread through their host in the form of tiny infectious cells called </a:t>
            </a:r>
            <a:r>
              <a:rPr lang="en-AU" dirty="0" err="1" smtClean="0">
                <a:solidFill>
                  <a:schemeClr val="tx1"/>
                </a:solidFill>
              </a:rPr>
              <a:t>sporozites</a:t>
            </a:r>
            <a:endParaRPr lang="en-AU" dirty="0" smtClean="0">
              <a:solidFill>
                <a:schemeClr val="tx1"/>
              </a:solidFill>
            </a:endParaRPr>
          </a:p>
          <a:p>
            <a:pPr marL="0" indent="0">
              <a:buNone/>
            </a:pPr>
            <a:endParaRPr lang="en-AU" dirty="0" smtClean="0">
              <a:solidFill>
                <a:schemeClr val="tx1"/>
              </a:solidFill>
            </a:endParaRPr>
          </a:p>
          <a:p>
            <a:r>
              <a:rPr lang="en-AU" altLang="en-US" kern="1200" dirty="0" smtClean="0">
                <a:solidFill>
                  <a:srgbClr val="000000"/>
                </a:solidFill>
              </a:rPr>
              <a:t>Reproduce asexually and sexually</a:t>
            </a:r>
          </a:p>
          <a:p>
            <a:pPr marL="0" indent="0">
              <a:buNone/>
            </a:pPr>
            <a:endParaRPr lang="en-AU" altLang="en-US" kern="1200" dirty="0" smtClean="0">
              <a:solidFill>
                <a:srgbClr val="000000"/>
              </a:solidFill>
            </a:endParaRPr>
          </a:p>
          <a:p>
            <a:pPr marL="0" indent="0">
              <a:lnSpc>
                <a:spcPct val="120000"/>
              </a:lnSpc>
              <a:buNone/>
            </a:pPr>
            <a:endParaRPr lang="en-AU" dirty="0"/>
          </a:p>
        </p:txBody>
      </p:sp>
    </p:spTree>
    <p:extLst>
      <p:ext uri="{BB962C8B-B14F-4D97-AF65-F5344CB8AC3E}">
        <p14:creationId xmlns:p14="http://schemas.microsoft.com/office/powerpoint/2010/main" val="918266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70932"/>
            <a:ext cx="10972800" cy="685800"/>
          </a:xfrm>
        </p:spPr>
        <p:txBody>
          <a:bodyPr/>
          <a:lstStyle/>
          <a:p>
            <a:r>
              <a:rPr lang="en-AU" sz="2800" b="1" dirty="0" smtClean="0"/>
              <a:t>Ecology of the Protozoan</a:t>
            </a:r>
            <a:endParaRPr lang="en-AU" sz="2800" dirty="0"/>
          </a:p>
        </p:txBody>
      </p:sp>
      <p:sp>
        <p:nvSpPr>
          <p:cNvPr id="3" name="Content Placeholder 2"/>
          <p:cNvSpPr>
            <a:spLocks noGrp="1"/>
          </p:cNvSpPr>
          <p:nvPr>
            <p:ph idx="1"/>
          </p:nvPr>
        </p:nvSpPr>
        <p:spPr>
          <a:xfrm>
            <a:off x="979715" y="1043529"/>
            <a:ext cx="10363200" cy="4114800"/>
          </a:xfrm>
        </p:spPr>
        <p:txBody>
          <a:bodyPr>
            <a:noAutofit/>
          </a:bodyPr>
          <a:lstStyle/>
          <a:p>
            <a:pPr marL="0" indent="0">
              <a:buNone/>
            </a:pPr>
            <a:endParaRPr lang="en-AU" altLang="en-US" kern="1200" dirty="0" smtClean="0">
              <a:solidFill>
                <a:srgbClr val="000000"/>
              </a:solidFill>
            </a:endParaRPr>
          </a:p>
          <a:p>
            <a:pPr>
              <a:lnSpc>
                <a:spcPct val="120000"/>
              </a:lnSpc>
              <a:spcBef>
                <a:spcPct val="0"/>
              </a:spcBef>
            </a:pPr>
            <a:r>
              <a:rPr lang="en-AU" altLang="en-US" kern="1200" dirty="0" smtClean="0">
                <a:solidFill>
                  <a:srgbClr val="000000"/>
                </a:solidFill>
              </a:rPr>
              <a:t>The </a:t>
            </a:r>
            <a:r>
              <a:rPr lang="en-AU" altLang="en-US" kern="1200" dirty="0">
                <a:solidFill>
                  <a:srgbClr val="000000"/>
                </a:solidFill>
              </a:rPr>
              <a:t>Plasmodium are transmitted indirectly to a host by the bite of a </a:t>
            </a:r>
            <a:r>
              <a:rPr lang="en-AU" altLang="en-US" kern="1200" dirty="0">
                <a:solidFill>
                  <a:srgbClr val="FF0000"/>
                </a:solidFill>
              </a:rPr>
              <a:t>pregnant female </a:t>
            </a:r>
            <a:r>
              <a:rPr lang="en-AU" altLang="en-US" i="1" kern="1200" dirty="0">
                <a:solidFill>
                  <a:srgbClr val="FF0000"/>
                </a:solidFill>
              </a:rPr>
              <a:t>Anopheles</a:t>
            </a:r>
            <a:r>
              <a:rPr lang="en-AU" altLang="en-US" kern="1200" dirty="0">
                <a:solidFill>
                  <a:srgbClr val="FF0000"/>
                </a:solidFill>
              </a:rPr>
              <a:t> mosquito vector.</a:t>
            </a:r>
          </a:p>
          <a:p>
            <a:pPr>
              <a:lnSpc>
                <a:spcPct val="120000"/>
              </a:lnSpc>
              <a:spcBef>
                <a:spcPct val="0"/>
              </a:spcBef>
            </a:pPr>
            <a:endParaRPr lang="en-AU" altLang="en-US" kern="1200" dirty="0">
              <a:solidFill>
                <a:schemeClr val="tx1"/>
              </a:solidFill>
            </a:endParaRPr>
          </a:p>
          <a:p>
            <a:pPr>
              <a:lnSpc>
                <a:spcPct val="120000"/>
              </a:lnSpc>
              <a:spcBef>
                <a:spcPct val="0"/>
              </a:spcBef>
            </a:pPr>
            <a:r>
              <a:rPr lang="en-AU" altLang="en-US" kern="1200" dirty="0">
                <a:solidFill>
                  <a:schemeClr val="tx1"/>
                </a:solidFill>
              </a:rPr>
              <a:t>These mosquitos most commonly bite between dusk &amp; dawn</a:t>
            </a:r>
          </a:p>
          <a:p>
            <a:pPr>
              <a:lnSpc>
                <a:spcPct val="120000"/>
              </a:lnSpc>
              <a:spcBef>
                <a:spcPct val="0"/>
              </a:spcBef>
            </a:pPr>
            <a:endParaRPr lang="en-AU" altLang="en-US" kern="1200" dirty="0">
              <a:solidFill>
                <a:srgbClr val="000000"/>
              </a:solidFill>
            </a:endParaRPr>
          </a:p>
          <a:p>
            <a:pPr>
              <a:lnSpc>
                <a:spcPct val="120000"/>
              </a:lnSpc>
              <a:spcBef>
                <a:spcPct val="0"/>
              </a:spcBef>
            </a:pPr>
            <a:r>
              <a:rPr lang="en-AU" altLang="en-US" kern="1200" dirty="0">
                <a:solidFill>
                  <a:srgbClr val="000000"/>
                </a:solidFill>
              </a:rPr>
              <a:t>The parasite </a:t>
            </a:r>
            <a:r>
              <a:rPr lang="en-AU" altLang="en-US" kern="1200" dirty="0">
                <a:solidFill>
                  <a:srgbClr val="FF0000"/>
                </a:solidFill>
              </a:rPr>
              <a:t>requires both the mosquito and the human host</a:t>
            </a:r>
            <a:r>
              <a:rPr lang="en-AU" altLang="en-US" kern="1200" dirty="0">
                <a:solidFill>
                  <a:srgbClr val="000000"/>
                </a:solidFill>
              </a:rPr>
              <a:t>. Sexual reproduction occurs in the female mosquito gut, which is why the mosquito is known as the definitive host. </a:t>
            </a:r>
          </a:p>
          <a:p>
            <a:pPr>
              <a:lnSpc>
                <a:spcPct val="120000"/>
              </a:lnSpc>
              <a:spcBef>
                <a:spcPct val="0"/>
              </a:spcBef>
            </a:pPr>
            <a:endParaRPr lang="en-AU" altLang="en-US" kern="1200" dirty="0">
              <a:solidFill>
                <a:srgbClr val="000000"/>
              </a:solidFill>
            </a:endParaRPr>
          </a:p>
          <a:p>
            <a:pPr>
              <a:lnSpc>
                <a:spcPct val="120000"/>
              </a:lnSpc>
              <a:spcBef>
                <a:spcPct val="0"/>
              </a:spcBef>
            </a:pPr>
            <a:r>
              <a:rPr lang="en-AU" altLang="en-US" kern="1200" dirty="0">
                <a:solidFill>
                  <a:srgbClr val="000000"/>
                </a:solidFill>
              </a:rPr>
              <a:t>Asexual reproduction takes place in the liver and red blood cells of the human host, who is known as the intermediate host.</a:t>
            </a:r>
          </a:p>
          <a:p>
            <a:pPr>
              <a:lnSpc>
                <a:spcPct val="120000"/>
              </a:lnSpc>
              <a:spcBef>
                <a:spcPct val="0"/>
              </a:spcBef>
            </a:pPr>
            <a:endParaRPr lang="en-AU" altLang="en-US" kern="1200" dirty="0">
              <a:solidFill>
                <a:srgbClr val="000000"/>
              </a:solidFill>
            </a:endParaRPr>
          </a:p>
          <a:p>
            <a:pPr>
              <a:lnSpc>
                <a:spcPct val="120000"/>
              </a:lnSpc>
              <a:spcBef>
                <a:spcPct val="0"/>
              </a:spcBef>
            </a:pPr>
            <a:r>
              <a:rPr lang="en-AU" altLang="en-US" kern="1200" dirty="0">
                <a:solidFill>
                  <a:srgbClr val="000000"/>
                </a:solidFill>
              </a:rPr>
              <a:t>Malaria kills one child every 2 minutes globally. WHO has a target</a:t>
            </a:r>
            <a:br>
              <a:rPr lang="en-AU" altLang="en-US" kern="1200" dirty="0">
                <a:solidFill>
                  <a:srgbClr val="000000"/>
                </a:solidFill>
              </a:rPr>
            </a:br>
            <a:r>
              <a:rPr lang="en-AU" altLang="en-US" kern="1200" dirty="0">
                <a:solidFill>
                  <a:srgbClr val="000000"/>
                </a:solidFill>
              </a:rPr>
              <a:t>to eliminate malaria by 2030. </a:t>
            </a:r>
          </a:p>
          <a:p>
            <a:pPr>
              <a:lnSpc>
                <a:spcPct val="120000"/>
              </a:lnSpc>
            </a:pPr>
            <a:endParaRPr lang="en-AU" dirty="0"/>
          </a:p>
        </p:txBody>
      </p:sp>
    </p:spTree>
    <p:extLst>
      <p:ext uri="{BB962C8B-B14F-4D97-AF65-F5344CB8AC3E}">
        <p14:creationId xmlns:p14="http://schemas.microsoft.com/office/powerpoint/2010/main" val="2563100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6314" y="869244"/>
            <a:ext cx="11300586" cy="5452533"/>
          </a:xfrm>
          <a:prstGeom prst="rect">
            <a:avLst/>
          </a:prstGeom>
        </p:spPr>
      </p:pic>
    </p:spTree>
    <p:extLst>
      <p:ext uri="{BB962C8B-B14F-4D97-AF65-F5344CB8AC3E}">
        <p14:creationId xmlns:p14="http://schemas.microsoft.com/office/powerpoint/2010/main" val="2136356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b="1" dirty="0"/>
              <a:t>Distribution of Malaria - Current</a:t>
            </a:r>
          </a:p>
        </p:txBody>
      </p:sp>
      <p:pic>
        <p:nvPicPr>
          <p:cNvPr id="4" name="Content Placeholder 3"/>
          <p:cNvPicPr>
            <a:picLocks noGrp="1" noChangeAspect="1"/>
          </p:cNvPicPr>
          <p:nvPr>
            <p:ph idx="1"/>
          </p:nvPr>
        </p:nvPicPr>
        <p:blipFill>
          <a:blip r:embed="rId2"/>
          <a:stretch>
            <a:fillRect/>
          </a:stretch>
        </p:blipFill>
        <p:spPr>
          <a:xfrm>
            <a:off x="1885186" y="1128451"/>
            <a:ext cx="7617178" cy="5040033"/>
          </a:xfrm>
          <a:prstGeom prst="rect">
            <a:avLst/>
          </a:prstGeom>
        </p:spPr>
      </p:pic>
    </p:spTree>
    <p:extLst>
      <p:ext uri="{BB962C8B-B14F-4D97-AF65-F5344CB8AC3E}">
        <p14:creationId xmlns:p14="http://schemas.microsoft.com/office/powerpoint/2010/main" val="3856833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B5FD2-3FCF-834B-8427-9227500DEF97}"/>
              </a:ext>
            </a:extLst>
          </p:cNvPr>
          <p:cNvSpPr>
            <a:spLocks noGrp="1"/>
          </p:cNvSpPr>
          <p:nvPr>
            <p:ph type="title"/>
          </p:nvPr>
        </p:nvSpPr>
        <p:spPr>
          <a:xfrm>
            <a:off x="880188" y="306635"/>
            <a:ext cx="10972800" cy="685800"/>
          </a:xfrm>
        </p:spPr>
        <p:txBody>
          <a:bodyPr/>
          <a:lstStyle/>
          <a:p>
            <a:r>
              <a:rPr lang="en-AU" sz="2800" b="1" dirty="0"/>
              <a:t>Distribution of Malaria – Future with Climate Change</a:t>
            </a:r>
            <a:endParaRPr lang="en-US" sz="2800" dirty="0"/>
          </a:p>
        </p:txBody>
      </p:sp>
      <p:pic>
        <p:nvPicPr>
          <p:cNvPr id="8194" name="Picture 2" descr="Map of climate change and malaria. As the climate changes, more areas further from the equator will become suitable for malaria.">
            <a:extLst>
              <a:ext uri="{FF2B5EF4-FFF2-40B4-BE49-F238E27FC236}">
                <a16:creationId xmlns:a16="http://schemas.microsoft.com/office/drawing/2014/main" id="{AC32B5FB-4E27-604C-8295-7C25129BED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8111" y="1251604"/>
            <a:ext cx="8947929" cy="537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16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792" y="295124"/>
            <a:ext cx="10972800" cy="685800"/>
          </a:xfrm>
        </p:spPr>
        <p:txBody>
          <a:bodyPr>
            <a:noAutofit/>
          </a:bodyPr>
          <a:lstStyle/>
          <a:p>
            <a:r>
              <a:rPr lang="en-AU" sz="5000" b="1" dirty="0"/>
              <a:t>Distribution of Malaria</a:t>
            </a:r>
            <a:endParaRPr lang="en-AU" sz="5000" dirty="0"/>
          </a:p>
        </p:txBody>
      </p:sp>
      <p:sp>
        <p:nvSpPr>
          <p:cNvPr id="3" name="Content Placeholder 2"/>
          <p:cNvSpPr>
            <a:spLocks noGrp="1"/>
          </p:cNvSpPr>
          <p:nvPr>
            <p:ph idx="1"/>
          </p:nvPr>
        </p:nvSpPr>
        <p:spPr>
          <a:xfrm>
            <a:off x="1094792" y="1176866"/>
            <a:ext cx="10101943" cy="5681134"/>
          </a:xfrm>
        </p:spPr>
        <p:txBody>
          <a:bodyPr>
            <a:normAutofit/>
          </a:bodyPr>
          <a:lstStyle/>
          <a:p>
            <a:pPr>
              <a:lnSpc>
                <a:spcPct val="120000"/>
              </a:lnSpc>
              <a:buFont typeface="Arial" panose="020B0604020202020204" pitchFamily="34" charset="0"/>
              <a:buChar char="•"/>
            </a:pPr>
            <a:r>
              <a:rPr lang="en-AU" dirty="0"/>
              <a:t>Malaria is predominantly found in the tropical and sub-tropical areas of Africa, South America and Asia.</a:t>
            </a:r>
          </a:p>
          <a:p>
            <a:pPr>
              <a:lnSpc>
                <a:spcPct val="120000"/>
              </a:lnSpc>
              <a:buFont typeface="Arial" panose="020B0604020202020204" pitchFamily="34" charset="0"/>
              <a:buChar char="•"/>
            </a:pPr>
            <a:r>
              <a:rPr lang="en-AU" dirty="0"/>
              <a:t>This is because the </a:t>
            </a:r>
            <a:r>
              <a:rPr lang="en-AU" i="1" dirty="0"/>
              <a:t>Anopheles</a:t>
            </a:r>
            <a:r>
              <a:rPr lang="en-AU" dirty="0"/>
              <a:t> mosquito thrives in warm, humid environments with high rainfall</a:t>
            </a:r>
          </a:p>
          <a:p>
            <a:pPr>
              <a:lnSpc>
                <a:spcPct val="120000"/>
              </a:lnSpc>
              <a:buFont typeface="Arial" panose="020B0604020202020204" pitchFamily="34" charset="0"/>
              <a:buChar char="•"/>
            </a:pPr>
            <a:r>
              <a:rPr lang="en-AU" dirty="0"/>
              <a:t>Plasmodium falciparum requires warm temperatures (above 20C) to complete growth cycle within the mosquito</a:t>
            </a:r>
          </a:p>
          <a:p>
            <a:pPr lvl="3">
              <a:lnSpc>
                <a:spcPct val="120000"/>
              </a:lnSpc>
              <a:buFont typeface="Arial" panose="020B0604020202020204" pitchFamily="34" charset="0"/>
              <a:buChar char="•"/>
            </a:pPr>
            <a:r>
              <a:rPr lang="en-AU" sz="2000" dirty="0"/>
              <a:t>Only P. vivax can complete its life cycle in lower temperatures</a:t>
            </a:r>
          </a:p>
          <a:p>
            <a:pPr>
              <a:lnSpc>
                <a:spcPct val="120000"/>
              </a:lnSpc>
              <a:buFont typeface="Arial" panose="020B0604020202020204" pitchFamily="34" charset="0"/>
              <a:buChar char="•"/>
            </a:pPr>
            <a:r>
              <a:rPr lang="en-AU" dirty="0"/>
              <a:t>With Global climate change the risk of malaria infection is predicted to increased in regions of higher altitude and in tropical region – Why? </a:t>
            </a:r>
          </a:p>
          <a:p>
            <a:pPr lvl="3">
              <a:lnSpc>
                <a:spcPct val="120000"/>
              </a:lnSpc>
              <a:buFont typeface="Arial" panose="020B0604020202020204" pitchFamily="34" charset="0"/>
              <a:buChar char="•"/>
            </a:pPr>
            <a:r>
              <a:rPr lang="en-AU" sz="2000" dirty="0"/>
              <a:t>Read </a:t>
            </a:r>
            <a:r>
              <a:rPr lang="en-AU" sz="2000" dirty="0">
                <a:hlinkClick r:id="rId2"/>
              </a:rPr>
              <a:t>https://scied.ucar.edu/learning-zone/climate-change-impacts/vector-borne-disease</a:t>
            </a:r>
            <a:r>
              <a:rPr lang="en-AU" sz="2000" dirty="0"/>
              <a:t> </a:t>
            </a:r>
          </a:p>
          <a:p>
            <a:pPr>
              <a:lnSpc>
                <a:spcPct val="120000"/>
              </a:lnSpc>
              <a:buFont typeface="Arial" panose="020B0604020202020204" pitchFamily="34" charset="0"/>
              <a:buChar char="•"/>
            </a:pPr>
            <a:r>
              <a:rPr lang="en-AU" dirty="0"/>
              <a:t>About 3.3 billion people – half the worlds population – are at risk of malaria.</a:t>
            </a:r>
          </a:p>
          <a:p>
            <a:pPr>
              <a:lnSpc>
                <a:spcPct val="120000"/>
              </a:lnSpc>
              <a:buFont typeface="Arial" panose="020B0604020202020204" pitchFamily="34" charset="0"/>
              <a:buChar char="•"/>
            </a:pPr>
            <a:endParaRPr lang="en-AU" dirty="0"/>
          </a:p>
        </p:txBody>
      </p:sp>
    </p:spTree>
    <p:extLst>
      <p:ext uri="{BB962C8B-B14F-4D97-AF65-F5344CB8AC3E}">
        <p14:creationId xmlns:p14="http://schemas.microsoft.com/office/powerpoint/2010/main" val="2458850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FE474-E157-4FE7-8444-904C7F895DCD}"/>
              </a:ext>
            </a:extLst>
          </p:cNvPr>
          <p:cNvSpPr>
            <a:spLocks noGrp="1"/>
          </p:cNvSpPr>
          <p:nvPr>
            <p:ph type="title"/>
          </p:nvPr>
        </p:nvSpPr>
        <p:spPr/>
        <p:txBody>
          <a:bodyPr/>
          <a:lstStyle/>
          <a:p>
            <a:pPr>
              <a:defRPr/>
            </a:pPr>
            <a:r>
              <a:rPr lang="en-AU" dirty="0"/>
              <a:t>Pathogen - </a:t>
            </a:r>
            <a:r>
              <a:rPr lang="en-AU" dirty="0" err="1"/>
              <a:t>Protist</a:t>
            </a:r>
            <a:endParaRPr lang="en-AU" dirty="0"/>
          </a:p>
        </p:txBody>
      </p:sp>
    </p:spTree>
    <p:extLst>
      <p:ext uri="{BB962C8B-B14F-4D97-AF65-F5344CB8AC3E}">
        <p14:creationId xmlns:p14="http://schemas.microsoft.com/office/powerpoint/2010/main" val="1528367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5000" dirty="0"/>
              <a:t>Mode of Transmission</a:t>
            </a:r>
          </a:p>
        </p:txBody>
      </p:sp>
      <p:sp>
        <p:nvSpPr>
          <p:cNvPr id="3" name="Content Placeholder 2"/>
          <p:cNvSpPr>
            <a:spLocks noGrp="1"/>
          </p:cNvSpPr>
          <p:nvPr>
            <p:ph idx="1"/>
          </p:nvPr>
        </p:nvSpPr>
        <p:spPr>
          <a:xfrm>
            <a:off x="1251678" y="1455576"/>
            <a:ext cx="10178322" cy="3593591"/>
          </a:xfrm>
        </p:spPr>
        <p:txBody>
          <a:bodyPr>
            <a:normAutofit lnSpcReduction="10000"/>
          </a:bodyPr>
          <a:lstStyle/>
          <a:p>
            <a:pPr lvl="0">
              <a:lnSpc>
                <a:spcPct val="100000"/>
              </a:lnSpc>
              <a:buFont typeface="Arial" panose="020B0604020202020204" pitchFamily="34" charset="0"/>
              <a:buChar char="•"/>
            </a:pPr>
            <a:r>
              <a:rPr lang="en-AU" sz="2400" dirty="0"/>
              <a:t>Vector</a:t>
            </a:r>
          </a:p>
          <a:p>
            <a:pPr lvl="0">
              <a:lnSpc>
                <a:spcPct val="100000"/>
              </a:lnSpc>
              <a:buFont typeface="Arial" panose="020B0604020202020204" pitchFamily="34" charset="0"/>
              <a:buChar char="•"/>
            </a:pPr>
            <a:r>
              <a:rPr lang="en-AU" sz="2400" dirty="0"/>
              <a:t>When a pregnant female </a:t>
            </a:r>
            <a:r>
              <a:rPr lang="en-AU" sz="2400" i="1" dirty="0"/>
              <a:t>Anopheles</a:t>
            </a:r>
            <a:r>
              <a:rPr lang="en-AU" sz="2400" dirty="0"/>
              <a:t> mosquito bites a person </a:t>
            </a:r>
            <a:r>
              <a:rPr lang="en-AU" sz="2400" b="1" dirty="0">
                <a:solidFill>
                  <a:srgbClr val="FF0000"/>
                </a:solidFill>
              </a:rPr>
              <a:t>already infected </a:t>
            </a:r>
            <a:r>
              <a:rPr lang="en-AU" sz="2400" dirty="0"/>
              <a:t>with malaria, their blood contains the </a:t>
            </a:r>
            <a:r>
              <a:rPr lang="en-AU" sz="2400" dirty="0" err="1"/>
              <a:t>protist</a:t>
            </a:r>
            <a:r>
              <a:rPr lang="en-AU" sz="2400" dirty="0"/>
              <a:t>, the mosquito can suck up the </a:t>
            </a:r>
            <a:r>
              <a:rPr lang="en-AU" sz="2400" dirty="0" err="1"/>
              <a:t>protist</a:t>
            </a:r>
            <a:r>
              <a:rPr lang="en-AU" sz="2400" dirty="0"/>
              <a:t> in the blood </a:t>
            </a:r>
          </a:p>
          <a:p>
            <a:pPr lvl="0">
              <a:lnSpc>
                <a:spcPct val="100000"/>
              </a:lnSpc>
              <a:buFont typeface="Arial" panose="020B0604020202020204" pitchFamily="34" charset="0"/>
              <a:buChar char="•"/>
            </a:pPr>
            <a:r>
              <a:rPr lang="en-AU" sz="2400" dirty="0"/>
              <a:t>The </a:t>
            </a:r>
            <a:r>
              <a:rPr lang="en-AU" sz="2400" dirty="0" err="1" smtClean="0"/>
              <a:t>protist</a:t>
            </a:r>
            <a:r>
              <a:rPr lang="en-AU" sz="2400" dirty="0" smtClean="0"/>
              <a:t> </a:t>
            </a:r>
            <a:r>
              <a:rPr lang="en-AU" sz="2400" dirty="0"/>
              <a:t>then </a:t>
            </a:r>
            <a:r>
              <a:rPr lang="en-AU" sz="2400" dirty="0" err="1"/>
              <a:t>reporoduces</a:t>
            </a:r>
            <a:r>
              <a:rPr lang="en-AU" sz="2400" dirty="0"/>
              <a:t> in the mosquito</a:t>
            </a:r>
          </a:p>
          <a:p>
            <a:pPr lvl="0">
              <a:lnSpc>
                <a:spcPct val="100000"/>
              </a:lnSpc>
              <a:buFont typeface="Arial" panose="020B0604020202020204" pitchFamily="34" charset="0"/>
              <a:buChar char="•"/>
            </a:pPr>
            <a:r>
              <a:rPr lang="en-AU" sz="2400" dirty="0"/>
              <a:t>The </a:t>
            </a:r>
            <a:r>
              <a:rPr lang="en-AU" sz="2400" dirty="0" err="1"/>
              <a:t>protist</a:t>
            </a:r>
            <a:r>
              <a:rPr lang="en-AU" sz="2400" dirty="0"/>
              <a:t> is </a:t>
            </a:r>
            <a:r>
              <a:rPr lang="en-AU" sz="2400" dirty="0" err="1"/>
              <a:t>tranmistted</a:t>
            </a:r>
            <a:r>
              <a:rPr lang="en-AU" sz="2400" dirty="0"/>
              <a:t> when the mosquito bites another uninfected person</a:t>
            </a:r>
          </a:p>
          <a:p>
            <a:pPr lvl="0">
              <a:lnSpc>
                <a:spcPct val="100000"/>
              </a:lnSpc>
              <a:buFont typeface="Arial" panose="020B0604020202020204" pitchFamily="34" charset="0"/>
              <a:buChar char="•"/>
            </a:pPr>
            <a:r>
              <a:rPr lang="en-AU" sz="2400" dirty="0" err="1"/>
              <a:t>Protist</a:t>
            </a:r>
            <a:r>
              <a:rPr lang="en-AU" sz="2400" dirty="0"/>
              <a:t> transmitted in the mosquito saliva</a:t>
            </a:r>
          </a:p>
          <a:p>
            <a:pPr lvl="0">
              <a:lnSpc>
                <a:spcPct val="100000"/>
              </a:lnSpc>
              <a:buFont typeface="Arial" panose="020B0604020202020204" pitchFamily="34" charset="0"/>
              <a:buChar char="•"/>
            </a:pPr>
            <a:r>
              <a:rPr lang="en-AU" sz="2400" dirty="0"/>
              <a:t>There are about 20 different </a:t>
            </a:r>
            <a:r>
              <a:rPr lang="en-AU" sz="2400" i="1" dirty="0"/>
              <a:t>Anopheles</a:t>
            </a:r>
            <a:r>
              <a:rPr lang="en-AU" sz="2400" dirty="0"/>
              <a:t> species around the world that are responsible for the spread of malaria between humans.</a:t>
            </a:r>
          </a:p>
          <a:p>
            <a:pPr>
              <a:lnSpc>
                <a:spcPct val="100000"/>
              </a:lnSpc>
            </a:pPr>
            <a:endParaRPr lang="en-AU" sz="2400" dirty="0"/>
          </a:p>
        </p:txBody>
      </p:sp>
    </p:spTree>
    <p:extLst>
      <p:ext uri="{BB962C8B-B14F-4D97-AF65-F5344CB8AC3E}">
        <p14:creationId xmlns:p14="http://schemas.microsoft.com/office/powerpoint/2010/main" val="3224116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Mode of Transmission</a:t>
            </a:r>
          </a:p>
        </p:txBody>
      </p:sp>
      <p:sp>
        <p:nvSpPr>
          <p:cNvPr id="3" name="Content Placeholder 2"/>
          <p:cNvSpPr>
            <a:spLocks noGrp="1"/>
          </p:cNvSpPr>
          <p:nvPr>
            <p:ph idx="1"/>
          </p:nvPr>
        </p:nvSpPr>
        <p:spPr>
          <a:xfrm>
            <a:off x="1251678" y="1436915"/>
            <a:ext cx="10178322" cy="3593591"/>
          </a:xfrm>
        </p:spPr>
        <p:txBody>
          <a:bodyPr/>
          <a:lstStyle/>
          <a:p>
            <a:pPr lvl="0">
              <a:lnSpc>
                <a:spcPct val="100000"/>
              </a:lnSpc>
              <a:buFont typeface="Arial" panose="020B0604020202020204" pitchFamily="34" charset="0"/>
              <a:buChar char="•"/>
            </a:pPr>
            <a:r>
              <a:rPr lang="en-AU" sz="2400" dirty="0"/>
              <a:t>Malaria is generally not spread directly from person to person. However, in some rare cases malaria has been spread through blood transfusions and the sharing of needles.</a:t>
            </a:r>
          </a:p>
          <a:p>
            <a:pPr lvl="0">
              <a:lnSpc>
                <a:spcPct val="100000"/>
              </a:lnSpc>
              <a:buFont typeface="Arial" panose="020B0604020202020204" pitchFamily="34" charset="0"/>
              <a:buChar char="•"/>
            </a:pPr>
            <a:r>
              <a:rPr lang="en-AU" sz="2400" dirty="0"/>
              <a:t>Malaria is most severe in villages that are surrounded by forests where rainfall patterns and humidity levels suit the mosquito best. The longer the life span of the mosquito, the longer the malaria parasite has to complete its development inside the mosquito.</a:t>
            </a:r>
          </a:p>
          <a:p>
            <a:pPr lvl="0">
              <a:lnSpc>
                <a:spcPct val="100000"/>
              </a:lnSpc>
              <a:buFont typeface="Arial" panose="020B0604020202020204" pitchFamily="34" charset="0"/>
              <a:buChar char="•"/>
            </a:pPr>
            <a:r>
              <a:rPr lang="en-AU" sz="2400" dirty="0"/>
              <a:t>Malaria transmission occurs mostly during the rainy season but rates of transmission can vary from one year to the next.</a:t>
            </a:r>
          </a:p>
          <a:p>
            <a:pPr>
              <a:lnSpc>
                <a:spcPct val="100000"/>
              </a:lnSpc>
            </a:pPr>
            <a:endParaRPr lang="en-AU" sz="2400" dirty="0"/>
          </a:p>
        </p:txBody>
      </p:sp>
    </p:spTree>
    <p:extLst>
      <p:ext uri="{BB962C8B-B14F-4D97-AF65-F5344CB8AC3E}">
        <p14:creationId xmlns:p14="http://schemas.microsoft.com/office/powerpoint/2010/main" val="3044285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p:txBody>
          <a:bodyPr/>
          <a:lstStyle/>
          <a:p>
            <a:endParaRPr lang="en-AU"/>
          </a:p>
        </p:txBody>
      </p:sp>
      <p:pic>
        <p:nvPicPr>
          <p:cNvPr id="4" name="Content Placeholder 3" descr="http://jcb.rupress.org/content/198/6/961/F1.large.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65041" y="1200539"/>
            <a:ext cx="8136904"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115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1273539" y="1296956"/>
            <a:ext cx="10178322" cy="3593591"/>
          </a:xfrm>
        </p:spPr>
        <p:txBody>
          <a:bodyPr/>
          <a:lstStyle/>
          <a:p>
            <a:pPr lvl="0">
              <a:lnSpc>
                <a:spcPct val="100000"/>
              </a:lnSpc>
              <a:buFont typeface="Arial" panose="020B0604020202020204" pitchFamily="34" charset="0"/>
              <a:buChar char="•"/>
            </a:pPr>
            <a:r>
              <a:rPr lang="en-AU" sz="2400" dirty="0"/>
              <a:t>The Plasmodium life cycle starts when a mosquito carrying the malaria parasite bites a human, injecting the parasite (in its </a:t>
            </a:r>
            <a:r>
              <a:rPr lang="en-AU" sz="2400" b="1" dirty="0" err="1"/>
              <a:t>sporozoite</a:t>
            </a:r>
            <a:r>
              <a:rPr lang="en-AU" sz="2400" dirty="0"/>
              <a:t> form) in its saliva into the human bloodstream.</a:t>
            </a:r>
          </a:p>
          <a:p>
            <a:pPr>
              <a:lnSpc>
                <a:spcPct val="100000"/>
              </a:lnSpc>
            </a:pPr>
            <a:endParaRPr lang="en-AU" sz="2400" dirty="0"/>
          </a:p>
        </p:txBody>
      </p:sp>
      <p:pic>
        <p:nvPicPr>
          <p:cNvPr id="4" name="Content Placeholder 3" descr="http://jcb.rupress.org/content/198/6/961/F1.large.jpg"/>
          <p:cNvPicPr>
            <a:picLocks/>
          </p:cNvPicPr>
          <p:nvPr/>
        </p:nvPicPr>
        <p:blipFill rotWithShape="1">
          <a:blip r:embed="rId2">
            <a:extLst>
              <a:ext uri="{28A0092B-C50C-407E-A947-70E740481C1C}">
                <a14:useLocalDpi xmlns:a14="http://schemas.microsoft.com/office/drawing/2010/main" val="0"/>
              </a:ext>
            </a:extLst>
          </a:blip>
          <a:srcRect l="5049" r="33143" b="73538"/>
          <a:stretch/>
        </p:blipFill>
        <p:spPr bwMode="auto">
          <a:xfrm>
            <a:off x="3352800" y="2819400"/>
            <a:ext cx="6019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256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926840" y="1321837"/>
            <a:ext cx="7236178" cy="4114800"/>
          </a:xfrm>
        </p:spPr>
        <p:txBody>
          <a:bodyPr/>
          <a:lstStyle/>
          <a:p>
            <a:pPr lvl="0">
              <a:lnSpc>
                <a:spcPct val="100000"/>
              </a:lnSpc>
              <a:buFont typeface="Arial" panose="020B0604020202020204" pitchFamily="34" charset="0"/>
              <a:buChar char="•"/>
            </a:pPr>
            <a:r>
              <a:rPr lang="en-AU" sz="2400" dirty="0"/>
              <a:t>Once injected into the blood, the </a:t>
            </a:r>
            <a:r>
              <a:rPr lang="en-AU" sz="2400" b="1" dirty="0" err="1"/>
              <a:t>sporozoites</a:t>
            </a:r>
            <a:r>
              <a:rPr lang="en-AU" sz="2400" dirty="0"/>
              <a:t> head straight to the liver and within 30 minutes they have invaded the liver cells. </a:t>
            </a:r>
          </a:p>
          <a:p>
            <a:pPr lvl="0">
              <a:lnSpc>
                <a:spcPct val="100000"/>
              </a:lnSpc>
              <a:buFont typeface="Arial" panose="020B0604020202020204" pitchFamily="34" charset="0"/>
              <a:buChar char="•"/>
            </a:pPr>
            <a:r>
              <a:rPr lang="en-AU" sz="2400" dirty="0"/>
              <a:t>Here they develop from </a:t>
            </a:r>
            <a:r>
              <a:rPr lang="en-AU" sz="2400" b="1" dirty="0" err="1"/>
              <a:t>sporozoites</a:t>
            </a:r>
            <a:r>
              <a:rPr lang="en-AU" sz="2400" dirty="0"/>
              <a:t> into </a:t>
            </a:r>
            <a:r>
              <a:rPr lang="en-AU" sz="2400" b="1" dirty="0" err="1"/>
              <a:t>merozoites</a:t>
            </a:r>
            <a:r>
              <a:rPr lang="en-AU" sz="2400" dirty="0"/>
              <a:t> and multiply rapidly to produce thousands of </a:t>
            </a:r>
            <a:r>
              <a:rPr lang="en-AU" sz="2400" b="1" dirty="0" err="1"/>
              <a:t>merozoites</a:t>
            </a:r>
            <a:r>
              <a:rPr lang="en-AU" sz="2400" dirty="0"/>
              <a:t>. </a:t>
            </a:r>
          </a:p>
          <a:p>
            <a:pPr lvl="0">
              <a:lnSpc>
                <a:spcPct val="100000"/>
              </a:lnSpc>
              <a:buFont typeface="Arial" panose="020B0604020202020204" pitchFamily="34" charset="0"/>
              <a:buChar char="•"/>
            </a:pPr>
            <a:r>
              <a:rPr lang="en-AU" sz="2400" dirty="0"/>
              <a:t>They are usually in the liver cells for 10 days. </a:t>
            </a:r>
          </a:p>
          <a:p>
            <a:pPr>
              <a:lnSpc>
                <a:spcPct val="100000"/>
              </a:lnSpc>
            </a:pPr>
            <a:endParaRPr lang="en-AU" sz="2400" dirty="0"/>
          </a:p>
        </p:txBody>
      </p:sp>
      <p:pic>
        <p:nvPicPr>
          <p:cNvPr id="4" name="Content Placeholder 3" descr="http://jcb.rupress.org/content/198/6/961/F1.large.jpg"/>
          <p:cNvPicPr>
            <a:picLocks/>
          </p:cNvPicPr>
          <p:nvPr/>
        </p:nvPicPr>
        <p:blipFill rotWithShape="1">
          <a:blip r:embed="rId2">
            <a:extLst>
              <a:ext uri="{28A0092B-C50C-407E-A947-70E740481C1C}">
                <a14:useLocalDpi xmlns:a14="http://schemas.microsoft.com/office/drawing/2010/main" val="0"/>
              </a:ext>
            </a:extLst>
          </a:blip>
          <a:srcRect l="45685" r="7491" b="47856"/>
          <a:stretch/>
        </p:blipFill>
        <p:spPr bwMode="auto">
          <a:xfrm>
            <a:off x="7067192" y="2595406"/>
            <a:ext cx="4617154" cy="373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273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1167703" y="1744826"/>
            <a:ext cx="10178322" cy="3593591"/>
          </a:xfrm>
        </p:spPr>
        <p:txBody>
          <a:bodyPr/>
          <a:lstStyle/>
          <a:p>
            <a:pPr>
              <a:lnSpc>
                <a:spcPct val="100000"/>
              </a:lnSpc>
              <a:buFont typeface="Arial" panose="020B0604020202020204" pitchFamily="34" charset="0"/>
              <a:buChar char="•"/>
            </a:pPr>
            <a:r>
              <a:rPr lang="en-AU" sz="2400" dirty="0"/>
              <a:t>In some malaria species, such as </a:t>
            </a:r>
            <a:r>
              <a:rPr lang="en-AU" sz="2400" i="1" dirty="0"/>
              <a:t>Plasmodium </a:t>
            </a:r>
            <a:r>
              <a:rPr lang="en-AU" sz="2400" i="1" dirty="0" err="1"/>
              <a:t>vivax</a:t>
            </a:r>
            <a:r>
              <a:rPr lang="en-AU" sz="2400" dirty="0"/>
              <a:t> and </a:t>
            </a:r>
            <a:r>
              <a:rPr lang="en-AU" sz="2400" i="1" dirty="0"/>
              <a:t>Plasmodium </a:t>
            </a:r>
            <a:r>
              <a:rPr lang="en-AU" sz="2400" i="1" dirty="0" err="1"/>
              <a:t>ovale</a:t>
            </a:r>
            <a:r>
              <a:rPr lang="en-AU" sz="2400" dirty="0"/>
              <a:t>, the malaria parasites can lie dormant for months or years in the liver. This </a:t>
            </a:r>
            <a:r>
              <a:rPr lang="en-AU" sz="2400" b="1" dirty="0"/>
              <a:t>dormant form</a:t>
            </a:r>
            <a:r>
              <a:rPr lang="en-AU" sz="2400" dirty="0"/>
              <a:t>, the </a:t>
            </a:r>
            <a:r>
              <a:rPr lang="en-AU" sz="2400" b="1" dirty="0" err="1"/>
              <a:t>hypnozoite</a:t>
            </a:r>
            <a:r>
              <a:rPr lang="en-AU" sz="2400" dirty="0"/>
              <a:t>, can then become reactivated and continue its life cycle causing disease. </a:t>
            </a:r>
          </a:p>
          <a:p>
            <a:pPr>
              <a:lnSpc>
                <a:spcPct val="100000"/>
              </a:lnSpc>
              <a:buFont typeface="Arial" panose="020B0604020202020204" pitchFamily="34" charset="0"/>
              <a:buChar char="•"/>
            </a:pPr>
            <a:r>
              <a:rPr lang="en-AU" sz="2400" dirty="0"/>
              <a:t>This dormant stage does not happen in </a:t>
            </a:r>
            <a:r>
              <a:rPr lang="en-AU" sz="2400" i="1" dirty="0"/>
              <a:t>Plasmodium falciparum</a:t>
            </a:r>
            <a:r>
              <a:rPr lang="en-AU" sz="2400" dirty="0"/>
              <a:t>.</a:t>
            </a:r>
          </a:p>
          <a:p>
            <a:pPr>
              <a:lnSpc>
                <a:spcPct val="100000"/>
              </a:lnSpc>
            </a:pPr>
            <a:endParaRPr lang="en-AU" sz="2400" dirty="0"/>
          </a:p>
        </p:txBody>
      </p:sp>
    </p:spTree>
    <p:extLst>
      <p:ext uri="{BB962C8B-B14F-4D97-AF65-F5344CB8AC3E}">
        <p14:creationId xmlns:p14="http://schemas.microsoft.com/office/powerpoint/2010/main" val="2978087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825350" y="1611086"/>
            <a:ext cx="6637867" cy="4114800"/>
          </a:xfrm>
        </p:spPr>
        <p:txBody>
          <a:bodyPr/>
          <a:lstStyle/>
          <a:p>
            <a:pPr lvl="0">
              <a:lnSpc>
                <a:spcPct val="100000"/>
              </a:lnSpc>
              <a:buFont typeface="Arial" panose="020B0604020202020204" pitchFamily="34" charset="0"/>
              <a:buChar char="•"/>
            </a:pPr>
            <a:r>
              <a:rPr lang="en-AU" sz="2400" dirty="0"/>
              <a:t>The </a:t>
            </a:r>
            <a:r>
              <a:rPr lang="en-AU" sz="2400" b="1" dirty="0" err="1"/>
              <a:t>merozoites</a:t>
            </a:r>
            <a:r>
              <a:rPr lang="en-AU" sz="2400" dirty="0"/>
              <a:t> burst out of the liver and invade </a:t>
            </a:r>
            <a:r>
              <a:rPr lang="en-AU" sz="2400" u="sng" dirty="0"/>
              <a:t>red blood cells</a:t>
            </a:r>
            <a:r>
              <a:rPr lang="en-AU" sz="2400" dirty="0"/>
              <a:t> in the bloodstream. Here, they multiply further.</a:t>
            </a:r>
          </a:p>
          <a:p>
            <a:pPr lvl="0">
              <a:lnSpc>
                <a:spcPct val="100000"/>
              </a:lnSpc>
              <a:buFont typeface="Arial" panose="020B0604020202020204" pitchFamily="34" charset="0"/>
              <a:buChar char="•"/>
            </a:pPr>
            <a:r>
              <a:rPr lang="en-AU" sz="2400" dirty="0"/>
              <a:t>After 48 hours, the </a:t>
            </a:r>
            <a:r>
              <a:rPr lang="en-AU" sz="2400" b="1" dirty="0" err="1"/>
              <a:t>merozoites</a:t>
            </a:r>
            <a:r>
              <a:rPr lang="en-AU" sz="2400" dirty="0"/>
              <a:t> have multiplied so much that the red blood cells burst, releasing more </a:t>
            </a:r>
            <a:r>
              <a:rPr lang="en-AU" sz="2400" dirty="0" err="1"/>
              <a:t>merozoites</a:t>
            </a:r>
            <a:r>
              <a:rPr lang="en-AU" sz="2400" dirty="0"/>
              <a:t> into the bloodstream, which can then infect more red blood cells.</a:t>
            </a:r>
          </a:p>
          <a:p>
            <a:pPr>
              <a:lnSpc>
                <a:spcPct val="100000"/>
              </a:lnSpc>
            </a:pPr>
            <a:endParaRPr lang="en-AU" sz="2400" dirty="0"/>
          </a:p>
        </p:txBody>
      </p:sp>
      <p:pic>
        <p:nvPicPr>
          <p:cNvPr id="4" name="Content Placeholder 3" descr="http://jcb.rupress.org/content/198/6/961/F1.large.jpg"/>
          <p:cNvPicPr>
            <a:picLocks/>
          </p:cNvPicPr>
          <p:nvPr/>
        </p:nvPicPr>
        <p:blipFill rotWithShape="1">
          <a:blip r:embed="rId2">
            <a:extLst>
              <a:ext uri="{28A0092B-C50C-407E-A947-70E740481C1C}">
                <a14:useLocalDpi xmlns:a14="http://schemas.microsoft.com/office/drawing/2010/main" val="0"/>
              </a:ext>
            </a:extLst>
          </a:blip>
          <a:srcRect l="47760" t="29139" r="4480" b="3380"/>
          <a:stretch/>
        </p:blipFill>
        <p:spPr bwMode="auto">
          <a:xfrm>
            <a:off x="7431084" y="1676400"/>
            <a:ext cx="442524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340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816339" y="2082314"/>
            <a:ext cx="5524500" cy="4114800"/>
          </a:xfrm>
        </p:spPr>
        <p:txBody>
          <a:bodyPr/>
          <a:lstStyle/>
          <a:p>
            <a:pPr lvl="0">
              <a:lnSpc>
                <a:spcPct val="100000"/>
              </a:lnSpc>
              <a:buFont typeface="Arial" panose="020B0604020202020204" pitchFamily="34" charset="0"/>
              <a:buChar char="•"/>
            </a:pPr>
            <a:r>
              <a:rPr lang="en-AU" sz="2400" dirty="0"/>
              <a:t>Over 10 days some </a:t>
            </a:r>
            <a:r>
              <a:rPr lang="en-AU" sz="2400" dirty="0" err="1"/>
              <a:t>merozoites</a:t>
            </a:r>
            <a:r>
              <a:rPr lang="en-AU" sz="2400" dirty="0"/>
              <a:t> will develop into </a:t>
            </a:r>
            <a:r>
              <a:rPr lang="en-AU" sz="2400" b="1" dirty="0"/>
              <a:t>gametocytes</a:t>
            </a:r>
            <a:r>
              <a:rPr lang="en-AU" sz="2400" dirty="0"/>
              <a:t>. This is the sexual form of the parasite.</a:t>
            </a:r>
          </a:p>
          <a:p>
            <a:pPr lvl="0">
              <a:lnSpc>
                <a:spcPct val="100000"/>
              </a:lnSpc>
              <a:buFont typeface="Arial" panose="020B0604020202020204" pitchFamily="34" charset="0"/>
              <a:buChar char="•"/>
            </a:pPr>
            <a:r>
              <a:rPr lang="en-AU" sz="2400" dirty="0"/>
              <a:t>When another mosquito sucks up blood from an infected human they take up the gametocytes.</a:t>
            </a:r>
          </a:p>
        </p:txBody>
      </p:sp>
      <p:pic>
        <p:nvPicPr>
          <p:cNvPr id="5" name="Content Placeholder 3" descr="http://jcb.rupress.org/content/198/6/961/F1.large.jpg"/>
          <p:cNvPicPr>
            <a:picLocks/>
          </p:cNvPicPr>
          <p:nvPr/>
        </p:nvPicPr>
        <p:blipFill rotWithShape="1">
          <a:blip r:embed="rId2">
            <a:extLst>
              <a:ext uri="{28A0092B-C50C-407E-A947-70E740481C1C}">
                <a14:useLocalDpi xmlns:a14="http://schemas.microsoft.com/office/drawing/2010/main" val="0"/>
              </a:ext>
            </a:extLst>
          </a:blip>
          <a:srcRect l="42140" t="49076" r="4480" b="1"/>
          <a:stretch/>
        </p:blipFill>
        <p:spPr bwMode="auto">
          <a:xfrm>
            <a:off x="6340839" y="1874517"/>
            <a:ext cx="5501861" cy="347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980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1011508" y="1608552"/>
            <a:ext cx="3733800" cy="4114800"/>
          </a:xfrm>
        </p:spPr>
        <p:txBody>
          <a:bodyPr/>
          <a:lstStyle/>
          <a:p>
            <a:pPr lvl="0">
              <a:lnSpc>
                <a:spcPct val="100000"/>
              </a:lnSpc>
              <a:buFont typeface="Arial" panose="020B0604020202020204" pitchFamily="34" charset="0"/>
              <a:buChar char="•"/>
            </a:pPr>
            <a:r>
              <a:rPr lang="en-AU" sz="2400" dirty="0"/>
              <a:t>Once inside the mosquito gut, the gametocytes mature into </a:t>
            </a:r>
            <a:r>
              <a:rPr lang="en-AU" sz="2400" b="1" dirty="0"/>
              <a:t>gametes</a:t>
            </a:r>
            <a:r>
              <a:rPr lang="en-AU" sz="2400" dirty="0"/>
              <a:t>.</a:t>
            </a:r>
          </a:p>
          <a:p>
            <a:pPr lvl="0">
              <a:lnSpc>
                <a:spcPct val="100000"/>
              </a:lnSpc>
              <a:buFont typeface="Arial" panose="020B0604020202020204" pitchFamily="34" charset="0"/>
              <a:buChar char="•"/>
            </a:pPr>
            <a:r>
              <a:rPr lang="en-AU" sz="2400" dirty="0"/>
              <a:t>Male and female gametes fuse together during sexual reproduction resulting in the formation of a mobile </a:t>
            </a:r>
            <a:r>
              <a:rPr lang="en-AU" sz="2400" b="1" dirty="0" err="1"/>
              <a:t>ookinete</a:t>
            </a:r>
            <a:r>
              <a:rPr lang="en-AU" sz="2400" dirty="0"/>
              <a:t>.</a:t>
            </a:r>
          </a:p>
          <a:p>
            <a:pPr>
              <a:lnSpc>
                <a:spcPct val="100000"/>
              </a:lnSpc>
            </a:pPr>
            <a:endParaRPr lang="en-AU" sz="2400" dirty="0"/>
          </a:p>
        </p:txBody>
      </p:sp>
      <p:pic>
        <p:nvPicPr>
          <p:cNvPr id="4" name="Content Placeholder 3" descr="http://jcb.rupress.org/content/198/6/961/F1.large.jpg"/>
          <p:cNvPicPr>
            <a:picLocks/>
          </p:cNvPicPr>
          <p:nvPr/>
        </p:nvPicPr>
        <p:blipFill rotWithShape="1">
          <a:blip r:embed="rId2">
            <a:extLst>
              <a:ext uri="{28A0092B-C50C-407E-A947-70E740481C1C}">
                <a14:useLocalDpi xmlns:a14="http://schemas.microsoft.com/office/drawing/2010/main" val="0"/>
              </a:ext>
            </a:extLst>
          </a:blip>
          <a:srcRect t="10736" r="45685"/>
          <a:stretch/>
        </p:blipFill>
        <p:spPr bwMode="auto">
          <a:xfrm>
            <a:off x="5057422" y="1051561"/>
            <a:ext cx="5519138" cy="540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168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sz="2800" b="1" i="1" dirty="0"/>
              <a:t>Plasmodium </a:t>
            </a:r>
            <a:r>
              <a:rPr lang="en-AU" altLang="en-US" sz="2800" b="1" dirty="0"/>
              <a:t>life cycle</a:t>
            </a:r>
            <a:endParaRPr lang="en-AU" sz="2800" dirty="0"/>
          </a:p>
        </p:txBody>
      </p:sp>
      <p:sp>
        <p:nvSpPr>
          <p:cNvPr id="3" name="Content Placeholder 2"/>
          <p:cNvSpPr>
            <a:spLocks noGrp="1"/>
          </p:cNvSpPr>
          <p:nvPr>
            <p:ph idx="1"/>
          </p:nvPr>
        </p:nvSpPr>
        <p:spPr>
          <a:xfrm>
            <a:off x="807720" y="1519334"/>
            <a:ext cx="5532120" cy="4114800"/>
          </a:xfrm>
        </p:spPr>
        <p:txBody>
          <a:bodyPr>
            <a:normAutofit lnSpcReduction="10000"/>
          </a:bodyPr>
          <a:lstStyle/>
          <a:p>
            <a:pPr lvl="0">
              <a:lnSpc>
                <a:spcPct val="100000"/>
              </a:lnSpc>
              <a:buFont typeface="Arial" panose="020B0604020202020204" pitchFamily="34" charset="0"/>
              <a:buChar char="•"/>
            </a:pPr>
            <a:r>
              <a:rPr lang="en-AU" sz="2400" dirty="0"/>
              <a:t>The </a:t>
            </a:r>
            <a:r>
              <a:rPr lang="en-AU" sz="2400" dirty="0" err="1"/>
              <a:t>ookinete</a:t>
            </a:r>
            <a:r>
              <a:rPr lang="en-AU" sz="2400" dirty="0"/>
              <a:t> burrows through the mosquito’s stomach wall.</a:t>
            </a:r>
          </a:p>
          <a:p>
            <a:pPr lvl="0">
              <a:lnSpc>
                <a:spcPct val="100000"/>
              </a:lnSpc>
              <a:buFont typeface="Arial" panose="020B0604020202020204" pitchFamily="34" charset="0"/>
              <a:buChar char="•"/>
            </a:pPr>
            <a:r>
              <a:rPr lang="en-AU" sz="2400" dirty="0"/>
              <a:t>The </a:t>
            </a:r>
            <a:r>
              <a:rPr lang="en-AU" sz="2400" dirty="0" err="1"/>
              <a:t>ookinete</a:t>
            </a:r>
            <a:r>
              <a:rPr lang="en-AU" sz="2400" dirty="0"/>
              <a:t> then forms an oocyst on the other side of the stomach wall. Within this oocyst a thousand new </a:t>
            </a:r>
            <a:r>
              <a:rPr lang="en-AU" sz="2400" dirty="0" err="1"/>
              <a:t>sporozoites</a:t>
            </a:r>
            <a:r>
              <a:rPr lang="en-AU" sz="2400" dirty="0"/>
              <a:t> form.</a:t>
            </a:r>
          </a:p>
          <a:p>
            <a:pPr>
              <a:lnSpc>
                <a:spcPct val="100000"/>
              </a:lnSpc>
              <a:buFont typeface="Arial" panose="020B0604020202020204" pitchFamily="34" charset="0"/>
              <a:buChar char="•"/>
            </a:pPr>
            <a:r>
              <a:rPr lang="en-AU" sz="2400" dirty="0"/>
              <a:t>After about 5-7 days the oocyst bursts, releasing the </a:t>
            </a:r>
            <a:r>
              <a:rPr lang="en-AU" sz="2400" dirty="0" err="1"/>
              <a:t>sporozoites</a:t>
            </a:r>
            <a:r>
              <a:rPr lang="en-AU" sz="2400" dirty="0"/>
              <a:t>. These then migrate up to the mosquito’s salivary gland, ready to be injected into the next individual it bites.</a:t>
            </a:r>
          </a:p>
          <a:p>
            <a:pPr>
              <a:lnSpc>
                <a:spcPct val="100000"/>
              </a:lnSpc>
            </a:pPr>
            <a:endParaRPr lang="en-AU" sz="2400" dirty="0"/>
          </a:p>
        </p:txBody>
      </p:sp>
      <p:pic>
        <p:nvPicPr>
          <p:cNvPr id="4" name="Content Placeholder 3" descr="http://jcb.rupress.org/content/198/6/961/F1.large.jpg"/>
          <p:cNvPicPr>
            <a:picLocks/>
          </p:cNvPicPr>
          <p:nvPr/>
        </p:nvPicPr>
        <p:blipFill rotWithShape="1">
          <a:blip r:embed="rId2">
            <a:extLst>
              <a:ext uri="{28A0092B-C50C-407E-A947-70E740481C1C}">
                <a14:useLocalDpi xmlns:a14="http://schemas.microsoft.com/office/drawing/2010/main" val="0"/>
              </a:ext>
            </a:extLst>
          </a:blip>
          <a:srcRect t="10736" r="45685"/>
          <a:stretch/>
        </p:blipFill>
        <p:spPr bwMode="auto">
          <a:xfrm>
            <a:off x="6498460" y="991998"/>
            <a:ext cx="5242560" cy="552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81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a:extLst>
              <a:ext uri="{FF2B5EF4-FFF2-40B4-BE49-F238E27FC236}">
                <a16:creationId xmlns:a16="http://schemas.microsoft.com/office/drawing/2014/main" id="{304A4066-7233-48AC-B367-67E431AA7A94}"/>
              </a:ext>
            </a:extLst>
          </p:cNvPr>
          <p:cNvSpPr>
            <a:spLocks noGrp="1" noChangeArrowheads="1"/>
          </p:cNvSpPr>
          <p:nvPr>
            <p:ph type="title"/>
          </p:nvPr>
        </p:nvSpPr>
        <p:spPr>
          <a:xfrm>
            <a:off x="1036930" y="448258"/>
            <a:ext cx="10972800" cy="685800"/>
          </a:xfrm>
        </p:spPr>
        <p:txBody>
          <a:bodyPr/>
          <a:lstStyle/>
          <a:p>
            <a:r>
              <a:rPr lang="en-AU" altLang="en-US" sz="2800" b="1" dirty="0" smtClean="0"/>
              <a:t>Kingdom Protista</a:t>
            </a:r>
            <a:endParaRPr lang="en-AU" altLang="en-US" sz="2800" b="1" dirty="0"/>
          </a:p>
        </p:txBody>
      </p:sp>
      <p:sp>
        <p:nvSpPr>
          <p:cNvPr id="118788" name="Rectangle 1">
            <a:extLst>
              <a:ext uri="{FF2B5EF4-FFF2-40B4-BE49-F238E27FC236}">
                <a16:creationId xmlns:a16="http://schemas.microsoft.com/office/drawing/2014/main" id="{FF69E579-31F1-46B9-9E70-7DA7FCCB8A23}"/>
              </a:ext>
            </a:extLst>
          </p:cNvPr>
          <p:cNvSpPr>
            <a:spLocks noChangeArrowheads="1"/>
          </p:cNvSpPr>
          <p:nvPr/>
        </p:nvSpPr>
        <p:spPr bwMode="auto">
          <a:xfrm>
            <a:off x="1362269" y="1255356"/>
            <a:ext cx="1011438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AU" altLang="en-US" sz="2400" dirty="0"/>
              <a:t>Protists are a diverse and mostly unicellular group of eukaryotic organisms. </a:t>
            </a:r>
          </a:p>
          <a:p>
            <a:endParaRPr lang="en-AU" altLang="en-US" sz="2400" dirty="0"/>
          </a:p>
          <a:p>
            <a:r>
              <a:rPr lang="en-AU" altLang="en-US" sz="2400" dirty="0"/>
              <a:t>Of the 65 000 known species of protists, less than 24 species cause diseases in humans, but these few infect hundreds of millions of people each year. </a:t>
            </a:r>
          </a:p>
          <a:p>
            <a:endParaRPr lang="en-AU" altLang="en-US" sz="2400" dirty="0"/>
          </a:p>
          <a:p>
            <a:r>
              <a:rPr lang="en-AU" altLang="en-US" sz="2400" dirty="0"/>
              <a:t>To date, we still do not have effective preventatives against many of</a:t>
            </a:r>
          </a:p>
          <a:p>
            <a:r>
              <a:rPr lang="en-AU" altLang="en-US" sz="2400" dirty="0"/>
              <a:t>them, and the treatment drugs we have are limited in their effectiveness.</a:t>
            </a:r>
          </a:p>
          <a:p>
            <a:endParaRPr lang="en-AU" altLang="en-US" sz="2400" dirty="0"/>
          </a:p>
          <a:p>
            <a:r>
              <a:rPr lang="en-AU" altLang="en-US" sz="2400" dirty="0"/>
              <a:t>Some protists resemble animal cells, some resemble plant cells and some resemble fungi cells. </a:t>
            </a:r>
          </a:p>
          <a:p>
            <a:endParaRPr lang="en-AU" altLang="en-US" sz="2400" dirty="0"/>
          </a:p>
          <a:p>
            <a:r>
              <a:rPr lang="en-AU" altLang="en-US" sz="2400" dirty="0"/>
              <a:t>A variety of specific, unique features set them apart.</a:t>
            </a:r>
          </a:p>
        </p:txBody>
      </p:sp>
    </p:spTree>
    <p:extLst>
      <p:ext uri="{BB962C8B-B14F-4D97-AF65-F5344CB8AC3E}">
        <p14:creationId xmlns:p14="http://schemas.microsoft.com/office/powerpoint/2010/main" val="2208485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rot="5400000">
            <a:off x="2846542" y="-1121469"/>
            <a:ext cx="6494076" cy="9217269"/>
          </a:xfrm>
          <a:prstGeom prst="rect">
            <a:avLst/>
          </a:prstGeom>
        </p:spPr>
      </p:pic>
    </p:spTree>
    <p:extLst>
      <p:ext uri="{BB962C8B-B14F-4D97-AF65-F5344CB8AC3E}">
        <p14:creationId xmlns:p14="http://schemas.microsoft.com/office/powerpoint/2010/main" val="197255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67683946-7B91-4130-8D62-FD8DB7B8B522}"/>
              </a:ext>
            </a:extLst>
          </p:cNvPr>
          <p:cNvSpPr>
            <a:spLocks noGrp="1" noChangeArrowheads="1"/>
          </p:cNvSpPr>
          <p:nvPr>
            <p:ph type="title"/>
          </p:nvPr>
        </p:nvSpPr>
        <p:spPr/>
        <p:txBody>
          <a:bodyPr/>
          <a:lstStyle/>
          <a:p>
            <a:r>
              <a:rPr lang="en-AU" altLang="en-US" sz="2800" b="1" i="1" dirty="0"/>
              <a:t>Plasmodium </a:t>
            </a:r>
            <a:r>
              <a:rPr lang="en-AU" altLang="en-US" sz="2800" b="1" dirty="0"/>
              <a:t>life cycle</a:t>
            </a:r>
          </a:p>
        </p:txBody>
      </p:sp>
      <p:pic>
        <p:nvPicPr>
          <p:cNvPr id="130052" name="Picture 1">
            <a:extLst>
              <a:ext uri="{FF2B5EF4-FFF2-40B4-BE49-F238E27FC236}">
                <a16:creationId xmlns:a16="http://schemas.microsoft.com/office/drawing/2014/main" id="{6F41A161-1148-49E6-84A3-C77912560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841" y="1104974"/>
            <a:ext cx="9041363" cy="541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15677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Malaria Symptoms</a:t>
            </a:r>
          </a:p>
        </p:txBody>
      </p:sp>
      <p:sp>
        <p:nvSpPr>
          <p:cNvPr id="3" name="Content Placeholder 2"/>
          <p:cNvSpPr>
            <a:spLocks noGrp="1"/>
          </p:cNvSpPr>
          <p:nvPr>
            <p:ph idx="1"/>
          </p:nvPr>
        </p:nvSpPr>
        <p:spPr>
          <a:xfrm>
            <a:off x="1001486" y="1395860"/>
            <a:ext cx="10972800" cy="4114800"/>
          </a:xfrm>
        </p:spPr>
        <p:txBody>
          <a:bodyPr>
            <a:normAutofit lnSpcReduction="10000"/>
          </a:bodyPr>
          <a:lstStyle/>
          <a:p>
            <a:pPr lvl="0">
              <a:lnSpc>
                <a:spcPct val="100000"/>
              </a:lnSpc>
              <a:buFont typeface="Arial" panose="020B0604020202020204" pitchFamily="34" charset="0"/>
              <a:buChar char="•"/>
            </a:pPr>
            <a:r>
              <a:rPr lang="en-AU" sz="2400" dirty="0"/>
              <a:t>Usually the </a:t>
            </a:r>
            <a:r>
              <a:rPr lang="en-AU" sz="2400" u="sng" dirty="0"/>
              <a:t>incubation time</a:t>
            </a:r>
            <a:r>
              <a:rPr lang="en-AU" sz="2400" dirty="0"/>
              <a:t> for malaria is seven to 18 days.</a:t>
            </a:r>
          </a:p>
          <a:p>
            <a:pPr lvl="0">
              <a:lnSpc>
                <a:spcPct val="100000"/>
              </a:lnSpc>
              <a:buFont typeface="Arial" panose="020B0604020202020204" pitchFamily="34" charset="0"/>
              <a:buChar char="•"/>
            </a:pPr>
            <a:r>
              <a:rPr lang="en-AU" sz="2400" dirty="0"/>
              <a:t>With some species of malaria, such as </a:t>
            </a:r>
            <a:r>
              <a:rPr lang="en-AU" sz="2400" i="1" dirty="0"/>
              <a:t>Plasmodium </a:t>
            </a:r>
            <a:r>
              <a:rPr lang="en-AU" sz="2400" i="1" dirty="0" err="1"/>
              <a:t>vivax</a:t>
            </a:r>
            <a:r>
              <a:rPr lang="en-AU" sz="2400" dirty="0"/>
              <a:t> and </a:t>
            </a:r>
            <a:r>
              <a:rPr lang="en-AU" sz="2400" i="1" dirty="0"/>
              <a:t>Plasmodium </a:t>
            </a:r>
            <a:r>
              <a:rPr lang="en-AU" sz="2400" i="1" dirty="0" err="1"/>
              <a:t>ovale</a:t>
            </a:r>
            <a:r>
              <a:rPr lang="en-AU" sz="2400" dirty="0"/>
              <a:t>, the parasite can lie dormant in the liver. It can therefore take up to a year for symptoms to develop.</a:t>
            </a:r>
          </a:p>
          <a:p>
            <a:pPr lvl="0">
              <a:lnSpc>
                <a:spcPct val="100000"/>
              </a:lnSpc>
              <a:buFont typeface="Arial" panose="020B0604020202020204" pitchFamily="34" charset="0"/>
              <a:buChar char="•"/>
            </a:pPr>
            <a:r>
              <a:rPr lang="en-AU" sz="2400" dirty="0"/>
              <a:t>Once inside the body, the malaria parasites grow and multiply inside the red blood cells. When the red blood cells burst releasing </a:t>
            </a:r>
            <a:r>
              <a:rPr lang="en-AU" sz="2400" dirty="0" err="1"/>
              <a:t>merozoites</a:t>
            </a:r>
            <a:r>
              <a:rPr lang="en-AU" sz="2400" dirty="0"/>
              <a:t> (usually every 48-72 hours), it results in an attack of flu-like symptoms such as fever, sweating, shivering and shaking, muscle aches, nausea and headache. These attacks last 6-10 hours.</a:t>
            </a:r>
          </a:p>
          <a:p>
            <a:pPr lvl="0">
              <a:lnSpc>
                <a:spcPct val="100000"/>
              </a:lnSpc>
              <a:buFont typeface="Arial" panose="020B0604020202020204" pitchFamily="34" charset="0"/>
              <a:buChar char="•"/>
            </a:pPr>
            <a:r>
              <a:rPr lang="en-AU" sz="2400" dirty="0"/>
              <a:t>The type and severity of symptoms depends on which type of malaria parasite someone is infected with. For example, the most serious type of malaria is caused by the parasite </a:t>
            </a:r>
            <a:r>
              <a:rPr lang="en-AU" sz="2400" i="1" dirty="0"/>
              <a:t>Plasmodium falciparum</a:t>
            </a:r>
            <a:r>
              <a:rPr lang="en-AU" sz="2400" dirty="0"/>
              <a:t>.</a:t>
            </a:r>
          </a:p>
          <a:p>
            <a:pPr>
              <a:lnSpc>
                <a:spcPct val="100000"/>
              </a:lnSpc>
              <a:buFont typeface="Arial" panose="020B0604020202020204" pitchFamily="34" charset="0"/>
              <a:buChar char="•"/>
            </a:pPr>
            <a:endParaRPr lang="en-AU" sz="2400" dirty="0"/>
          </a:p>
        </p:txBody>
      </p:sp>
    </p:spTree>
    <p:extLst>
      <p:ext uri="{BB962C8B-B14F-4D97-AF65-F5344CB8AC3E}">
        <p14:creationId xmlns:p14="http://schemas.microsoft.com/office/powerpoint/2010/main" val="241205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Malaria Symptoms</a:t>
            </a:r>
          </a:p>
        </p:txBody>
      </p:sp>
      <p:sp>
        <p:nvSpPr>
          <p:cNvPr id="3" name="Content Placeholder 2"/>
          <p:cNvSpPr>
            <a:spLocks noGrp="1"/>
          </p:cNvSpPr>
          <p:nvPr>
            <p:ph idx="1"/>
          </p:nvPr>
        </p:nvSpPr>
        <p:spPr>
          <a:xfrm>
            <a:off x="1316992" y="1399593"/>
            <a:ext cx="10178322" cy="3593591"/>
          </a:xfrm>
        </p:spPr>
        <p:txBody>
          <a:bodyPr>
            <a:normAutofit lnSpcReduction="10000"/>
          </a:bodyPr>
          <a:lstStyle/>
          <a:p>
            <a:pPr lvl="0">
              <a:lnSpc>
                <a:spcPct val="100000"/>
              </a:lnSpc>
            </a:pPr>
            <a:r>
              <a:rPr lang="en-AU" sz="2000" dirty="0"/>
              <a:t>All cases of </a:t>
            </a:r>
            <a:r>
              <a:rPr lang="en-AU" sz="2000" i="1" dirty="0"/>
              <a:t>Plasmodium falciparum</a:t>
            </a:r>
            <a:r>
              <a:rPr lang="en-AU" sz="2000" dirty="0"/>
              <a:t> malaria are potentially severe and life threatening.</a:t>
            </a:r>
          </a:p>
          <a:p>
            <a:pPr lvl="0">
              <a:lnSpc>
                <a:spcPct val="100000"/>
              </a:lnSpc>
            </a:pPr>
            <a:r>
              <a:rPr lang="en-AU" sz="2000" i="1" dirty="0"/>
              <a:t>Plasmodium falciparum</a:t>
            </a:r>
            <a:r>
              <a:rPr lang="en-AU" sz="2000" dirty="0"/>
              <a:t> primarily destroys the red blood cells which can lead to severe </a:t>
            </a:r>
            <a:r>
              <a:rPr lang="en-AU" sz="2000" u="sng" dirty="0"/>
              <a:t>anaemia</a:t>
            </a:r>
            <a:r>
              <a:rPr lang="en-AU" sz="2000" dirty="0"/>
              <a:t>.</a:t>
            </a:r>
          </a:p>
          <a:p>
            <a:pPr lvl="0">
              <a:lnSpc>
                <a:spcPct val="100000"/>
              </a:lnSpc>
            </a:pPr>
            <a:r>
              <a:rPr lang="en-AU" sz="2000" dirty="0"/>
              <a:t>In severe </a:t>
            </a:r>
            <a:r>
              <a:rPr lang="en-AU" sz="2000" i="1" dirty="0"/>
              <a:t>Plasmodium falciparum</a:t>
            </a:r>
            <a:r>
              <a:rPr lang="en-AU" sz="2000" dirty="0"/>
              <a:t> infections, parasite-filled red blood cells may also block circulation to major organs, this can result in serious complications such as: </a:t>
            </a:r>
          </a:p>
          <a:p>
            <a:pPr lvl="1">
              <a:lnSpc>
                <a:spcPct val="100000"/>
              </a:lnSpc>
            </a:pPr>
            <a:r>
              <a:rPr lang="en-AU" sz="2000" dirty="0"/>
              <a:t>Cerebral malaria (brain swells)</a:t>
            </a:r>
          </a:p>
          <a:p>
            <a:pPr lvl="1">
              <a:lnSpc>
                <a:spcPct val="100000"/>
              </a:lnSpc>
            </a:pPr>
            <a:r>
              <a:rPr lang="en-AU" sz="2000" dirty="0"/>
              <a:t>Liver failure and jaundice</a:t>
            </a:r>
          </a:p>
          <a:p>
            <a:pPr lvl="1">
              <a:lnSpc>
                <a:spcPct val="100000"/>
              </a:lnSpc>
            </a:pPr>
            <a:r>
              <a:rPr lang="en-AU" sz="2000" dirty="0"/>
              <a:t>Pulmonary oedema (fluid in lungs)</a:t>
            </a:r>
          </a:p>
          <a:p>
            <a:pPr lvl="1">
              <a:lnSpc>
                <a:spcPct val="100000"/>
              </a:lnSpc>
            </a:pPr>
            <a:r>
              <a:rPr lang="en-AU" sz="2000" dirty="0"/>
              <a:t>Kidney failure</a:t>
            </a:r>
          </a:p>
          <a:p>
            <a:pPr lvl="1">
              <a:lnSpc>
                <a:spcPct val="100000"/>
              </a:lnSpc>
            </a:pPr>
            <a:r>
              <a:rPr lang="en-AU" sz="2000" dirty="0"/>
              <a:t>Acidosis</a:t>
            </a:r>
          </a:p>
          <a:p>
            <a:pPr lvl="1">
              <a:lnSpc>
                <a:spcPct val="100000"/>
              </a:lnSpc>
            </a:pPr>
            <a:r>
              <a:rPr lang="en-AU" sz="2000" dirty="0"/>
              <a:t>Enlarged spleen</a:t>
            </a:r>
          </a:p>
          <a:p>
            <a:pPr>
              <a:lnSpc>
                <a:spcPct val="100000"/>
              </a:lnSpc>
            </a:pPr>
            <a:endParaRPr lang="en-AU" sz="2000" dirty="0"/>
          </a:p>
        </p:txBody>
      </p:sp>
    </p:spTree>
    <p:extLst>
      <p:ext uri="{BB962C8B-B14F-4D97-AF65-F5344CB8AC3E}">
        <p14:creationId xmlns:p14="http://schemas.microsoft.com/office/powerpoint/2010/main" val="885640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35" y="329650"/>
            <a:ext cx="10972800" cy="685800"/>
          </a:xfrm>
        </p:spPr>
        <p:txBody>
          <a:bodyPr/>
          <a:lstStyle/>
          <a:p>
            <a:r>
              <a:rPr lang="en-AU" sz="2800" dirty="0"/>
              <a:t>Impact on Economy/Society</a:t>
            </a:r>
          </a:p>
        </p:txBody>
      </p:sp>
      <p:sp>
        <p:nvSpPr>
          <p:cNvPr id="3" name="Content Placeholder 2"/>
          <p:cNvSpPr>
            <a:spLocks noGrp="1"/>
          </p:cNvSpPr>
          <p:nvPr>
            <p:ph idx="1"/>
          </p:nvPr>
        </p:nvSpPr>
        <p:spPr>
          <a:xfrm>
            <a:off x="824204" y="1419186"/>
            <a:ext cx="10972800" cy="4114800"/>
          </a:xfrm>
          <a:solidFill>
            <a:schemeClr val="bg1"/>
          </a:solidFill>
        </p:spPr>
        <p:txBody>
          <a:bodyPr>
            <a:normAutofit lnSpcReduction="10000"/>
          </a:bodyPr>
          <a:lstStyle/>
          <a:p>
            <a:pPr marL="285750" indent="-285750">
              <a:lnSpc>
                <a:spcPct val="100000"/>
              </a:lnSpc>
              <a:buFont typeface="Arial" panose="020B0604020202020204" pitchFamily="34" charset="0"/>
              <a:buChar char="•"/>
            </a:pPr>
            <a:r>
              <a:rPr lang="en-AU" sz="2200" dirty="0"/>
              <a:t>Malaria has a significant economic impact on countries with high levels of malaria transmission.</a:t>
            </a:r>
          </a:p>
          <a:p>
            <a:pPr marL="285750" indent="-285750">
              <a:lnSpc>
                <a:spcPct val="100000"/>
              </a:lnSpc>
              <a:buFont typeface="Arial" panose="020B0604020202020204" pitchFamily="34" charset="0"/>
              <a:buChar char="•"/>
            </a:pPr>
            <a:r>
              <a:rPr lang="en-AU" sz="2200" dirty="0"/>
              <a:t>Malaria causes significant economic losses, and can decrease gross domestic product by as much as 1.3%.</a:t>
            </a:r>
          </a:p>
          <a:p>
            <a:pPr marL="285750" indent="-285750">
              <a:lnSpc>
                <a:spcPct val="100000"/>
              </a:lnSpc>
              <a:buFont typeface="Arial" panose="020B0604020202020204" pitchFamily="34" charset="0"/>
              <a:buChar char="•"/>
            </a:pPr>
            <a:r>
              <a:rPr lang="en-AU" sz="2200" dirty="0"/>
              <a:t>In affected countries the disease accounts for:</a:t>
            </a:r>
          </a:p>
          <a:p>
            <a:pPr lvl="3">
              <a:lnSpc>
                <a:spcPct val="100000"/>
              </a:lnSpc>
            </a:pPr>
            <a:r>
              <a:rPr lang="en-AU" sz="2200" dirty="0"/>
              <a:t>40% of public health drug expenditure</a:t>
            </a:r>
          </a:p>
          <a:p>
            <a:pPr lvl="3">
              <a:lnSpc>
                <a:spcPct val="100000"/>
              </a:lnSpc>
            </a:pPr>
            <a:r>
              <a:rPr lang="en-AU" sz="2200" dirty="0"/>
              <a:t>30-50% of in patient hospital admissions</a:t>
            </a:r>
          </a:p>
          <a:p>
            <a:pPr lvl="3">
              <a:lnSpc>
                <a:spcPct val="100000"/>
              </a:lnSpc>
            </a:pPr>
            <a:r>
              <a:rPr lang="en-AU" sz="2200" dirty="0"/>
              <a:t>Up to 60% of outpatient health clinic visits</a:t>
            </a:r>
          </a:p>
          <a:p>
            <a:pPr lvl="1">
              <a:lnSpc>
                <a:spcPct val="100000"/>
              </a:lnSpc>
            </a:pPr>
            <a:r>
              <a:rPr lang="en-AU" sz="2200" dirty="0"/>
              <a:t>Malaria disproportionately affects poor people who cannot afford treatment or have limited access to health care. This traps families and communities in a vicious cycle of poverty and disease which they are unable to break away from. </a:t>
            </a:r>
          </a:p>
          <a:p>
            <a:pPr lvl="3">
              <a:lnSpc>
                <a:spcPct val="100000"/>
              </a:lnSpc>
            </a:pPr>
            <a:endParaRPr lang="en-AU" sz="2200" dirty="0"/>
          </a:p>
          <a:p>
            <a:pPr>
              <a:lnSpc>
                <a:spcPct val="100000"/>
              </a:lnSpc>
            </a:pPr>
            <a:endParaRPr lang="en-AU" sz="2200" dirty="0"/>
          </a:p>
        </p:txBody>
      </p:sp>
    </p:spTree>
    <p:extLst>
      <p:ext uri="{BB962C8B-B14F-4D97-AF65-F5344CB8AC3E}">
        <p14:creationId xmlns:p14="http://schemas.microsoft.com/office/powerpoint/2010/main" val="3159253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776" y="423040"/>
            <a:ext cx="10972800" cy="685800"/>
          </a:xfrm>
        </p:spPr>
        <p:txBody>
          <a:bodyPr/>
          <a:lstStyle/>
          <a:p>
            <a:r>
              <a:rPr lang="en-AU" sz="2800" dirty="0"/>
              <a:t>Prevention – Controlling the spread of malaria</a:t>
            </a:r>
          </a:p>
        </p:txBody>
      </p:sp>
      <p:sp>
        <p:nvSpPr>
          <p:cNvPr id="3" name="Content Placeholder 2"/>
          <p:cNvSpPr>
            <a:spLocks noGrp="1"/>
          </p:cNvSpPr>
          <p:nvPr>
            <p:ph idx="1"/>
          </p:nvPr>
        </p:nvSpPr>
        <p:spPr>
          <a:xfrm>
            <a:off x="1150776" y="1349435"/>
            <a:ext cx="10590414" cy="4114800"/>
          </a:xfrm>
        </p:spPr>
        <p:txBody>
          <a:bodyPr>
            <a:normAutofit/>
          </a:bodyPr>
          <a:lstStyle/>
          <a:p>
            <a:pPr>
              <a:lnSpc>
                <a:spcPct val="100000"/>
              </a:lnSpc>
            </a:pPr>
            <a:r>
              <a:rPr lang="en-AU" sz="2400" dirty="0"/>
              <a:t>Vector control:</a:t>
            </a:r>
          </a:p>
          <a:p>
            <a:pPr lvl="1">
              <a:lnSpc>
                <a:spcPct val="100000"/>
              </a:lnSpc>
            </a:pPr>
            <a:r>
              <a:rPr lang="en-AU" sz="2400" dirty="0"/>
              <a:t>Use of insecticide to kill </a:t>
            </a:r>
            <a:r>
              <a:rPr lang="en-AU" sz="2400" dirty="0" smtClean="0"/>
              <a:t>mosquitoes and their larvae</a:t>
            </a:r>
            <a:endParaRPr lang="en-AU" sz="2400" dirty="0"/>
          </a:p>
          <a:p>
            <a:pPr lvl="1">
              <a:lnSpc>
                <a:spcPct val="100000"/>
              </a:lnSpc>
            </a:pPr>
            <a:r>
              <a:rPr lang="en-AU" sz="2400" dirty="0"/>
              <a:t>Long lasting insecticide impregnated nets.</a:t>
            </a:r>
          </a:p>
          <a:p>
            <a:pPr lvl="1">
              <a:lnSpc>
                <a:spcPct val="100000"/>
              </a:lnSpc>
            </a:pPr>
            <a:r>
              <a:rPr lang="en-AU" sz="2400" dirty="0"/>
              <a:t>Indoor residual spraying</a:t>
            </a:r>
          </a:p>
          <a:p>
            <a:pPr lvl="1">
              <a:lnSpc>
                <a:spcPct val="100000"/>
              </a:lnSpc>
            </a:pPr>
            <a:r>
              <a:rPr lang="en-AU" sz="2400" dirty="0"/>
              <a:t>Mosquito repellents</a:t>
            </a:r>
          </a:p>
          <a:p>
            <a:pPr lvl="1">
              <a:lnSpc>
                <a:spcPct val="100000"/>
              </a:lnSpc>
            </a:pPr>
            <a:r>
              <a:rPr lang="en-AU" sz="2400" dirty="0" smtClean="0"/>
              <a:t>Eliminate (stagnant) standing water or place </a:t>
            </a:r>
            <a:r>
              <a:rPr lang="en-AU" sz="2400" dirty="0"/>
              <a:t>covers/oil on water. This removes the mosquito breeding area and therefore disrupts mosquito breeding</a:t>
            </a:r>
          </a:p>
          <a:p>
            <a:pPr lvl="1">
              <a:lnSpc>
                <a:spcPct val="100000"/>
              </a:lnSpc>
            </a:pPr>
            <a:r>
              <a:rPr lang="en-AU" sz="2400" dirty="0"/>
              <a:t>Biological control of mosquito such as mosquito fish that feed on mosquito </a:t>
            </a:r>
            <a:r>
              <a:rPr lang="en-AU" sz="2400" dirty="0" smtClean="0"/>
              <a:t>larvae (only if safe to do so)</a:t>
            </a:r>
            <a:endParaRPr lang="en-AU" sz="2400" dirty="0"/>
          </a:p>
          <a:p>
            <a:pPr>
              <a:lnSpc>
                <a:spcPct val="100000"/>
              </a:lnSpc>
            </a:pPr>
            <a:endParaRPr lang="en-AU" sz="2400" dirty="0"/>
          </a:p>
        </p:txBody>
      </p:sp>
    </p:spTree>
    <p:extLst>
      <p:ext uri="{BB962C8B-B14F-4D97-AF65-F5344CB8AC3E}">
        <p14:creationId xmlns:p14="http://schemas.microsoft.com/office/powerpoint/2010/main" val="2090940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B86B-AAF4-4842-85A3-F4DDDC6BDBE5}"/>
              </a:ext>
            </a:extLst>
          </p:cNvPr>
          <p:cNvSpPr>
            <a:spLocks noGrp="1"/>
          </p:cNvSpPr>
          <p:nvPr>
            <p:ph type="title"/>
          </p:nvPr>
        </p:nvSpPr>
        <p:spPr/>
        <p:txBody>
          <a:bodyPr/>
          <a:lstStyle/>
          <a:p>
            <a:r>
              <a:rPr lang="en-AU" sz="2800" dirty="0"/>
              <a:t>Prevention – Controlling the spread of malaria</a:t>
            </a:r>
            <a:endParaRPr lang="en-US" sz="2800" dirty="0"/>
          </a:p>
        </p:txBody>
      </p:sp>
      <p:sp>
        <p:nvSpPr>
          <p:cNvPr id="3" name="Content Placeholder 2">
            <a:extLst>
              <a:ext uri="{FF2B5EF4-FFF2-40B4-BE49-F238E27FC236}">
                <a16:creationId xmlns:a16="http://schemas.microsoft.com/office/drawing/2014/main" id="{9AC3CD80-3DD8-6E4E-B36E-501F38361625}"/>
              </a:ext>
            </a:extLst>
          </p:cNvPr>
          <p:cNvSpPr>
            <a:spLocks noGrp="1"/>
          </p:cNvSpPr>
          <p:nvPr>
            <p:ph idx="1"/>
          </p:nvPr>
        </p:nvSpPr>
        <p:spPr>
          <a:xfrm>
            <a:off x="1251678" y="2286001"/>
            <a:ext cx="10178322" cy="4071256"/>
          </a:xfrm>
        </p:spPr>
        <p:txBody>
          <a:bodyPr>
            <a:normAutofit/>
          </a:bodyPr>
          <a:lstStyle/>
          <a:p>
            <a:pPr>
              <a:lnSpc>
                <a:spcPct val="100000"/>
              </a:lnSpc>
            </a:pPr>
            <a:r>
              <a:rPr lang="en-AU" sz="2400" dirty="0"/>
              <a:t>Plasmodium </a:t>
            </a:r>
            <a:r>
              <a:rPr lang="en-AU" sz="2400" dirty="0" smtClean="0"/>
              <a:t>control by using medications</a:t>
            </a:r>
            <a:endParaRPr lang="en-AU" sz="2400" dirty="0"/>
          </a:p>
          <a:p>
            <a:pPr lvl="1">
              <a:lnSpc>
                <a:spcPct val="100000"/>
              </a:lnSpc>
            </a:pPr>
            <a:r>
              <a:rPr lang="en-AU" sz="2400" dirty="0"/>
              <a:t>Preventative drug treatments. </a:t>
            </a:r>
            <a:endParaRPr lang="en-AU" sz="2400" dirty="0" smtClean="0"/>
          </a:p>
          <a:p>
            <a:pPr lvl="1">
              <a:lnSpc>
                <a:spcPct val="100000"/>
              </a:lnSpc>
            </a:pPr>
            <a:r>
              <a:rPr lang="en-AU" sz="2400" dirty="0" smtClean="0"/>
              <a:t>Anti-malaria </a:t>
            </a:r>
            <a:r>
              <a:rPr lang="en-AU" sz="2400" dirty="0"/>
              <a:t>drugs mean there will be fewer people infected with the </a:t>
            </a:r>
            <a:r>
              <a:rPr lang="en-AU" sz="2400" dirty="0" smtClean="0"/>
              <a:t>pathogen there is no vaccine currently available in Australia, vaccines are in development)</a:t>
            </a:r>
            <a:endParaRPr lang="en-AU" sz="2400" dirty="0"/>
          </a:p>
          <a:p>
            <a:pPr marL="1587" lvl="1" indent="0">
              <a:lnSpc>
                <a:spcPct val="100000"/>
              </a:lnSpc>
              <a:buNone/>
            </a:pPr>
            <a:r>
              <a:rPr lang="en-AU" sz="2400" dirty="0"/>
              <a:t>Host control:</a:t>
            </a:r>
          </a:p>
          <a:p>
            <a:pPr lvl="1">
              <a:lnSpc>
                <a:spcPct val="100000"/>
              </a:lnSpc>
            </a:pPr>
            <a:r>
              <a:rPr lang="en-AU" sz="2400" dirty="0"/>
              <a:t>Modify Human </a:t>
            </a:r>
            <a:r>
              <a:rPr lang="en-AU" sz="2400" dirty="0" smtClean="0"/>
              <a:t>behaviour by using physical preventative measures</a:t>
            </a:r>
            <a:endParaRPr lang="en-AU" sz="2400" dirty="0"/>
          </a:p>
          <a:p>
            <a:pPr lvl="2">
              <a:lnSpc>
                <a:spcPct val="100000"/>
              </a:lnSpc>
            </a:pPr>
            <a:r>
              <a:rPr lang="en-AU" sz="2200" dirty="0"/>
              <a:t>Avoid being outside at times when mosquitoes are active</a:t>
            </a:r>
          </a:p>
          <a:p>
            <a:pPr lvl="2">
              <a:lnSpc>
                <a:spcPct val="100000"/>
              </a:lnSpc>
            </a:pPr>
            <a:r>
              <a:rPr lang="en-AU" sz="2200" dirty="0"/>
              <a:t>Use mosquito nets, use repellent, wear protective clothing that is light</a:t>
            </a:r>
            <a:endParaRPr lang="en-US" dirty="0"/>
          </a:p>
        </p:txBody>
      </p:sp>
    </p:spTree>
    <p:extLst>
      <p:ext uri="{BB962C8B-B14F-4D97-AF65-F5344CB8AC3E}">
        <p14:creationId xmlns:p14="http://schemas.microsoft.com/office/powerpoint/2010/main" val="33112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3 Reasons We Still Have Not Gotten Rid of Malaria</a:t>
            </a:r>
          </a:p>
        </p:txBody>
      </p:sp>
      <p:sp>
        <p:nvSpPr>
          <p:cNvPr id="3" name="Content Placeholder 2"/>
          <p:cNvSpPr>
            <a:spLocks noGrp="1"/>
          </p:cNvSpPr>
          <p:nvPr>
            <p:ph idx="1"/>
          </p:nvPr>
        </p:nvSpPr>
        <p:spPr/>
        <p:txBody>
          <a:bodyPr/>
          <a:lstStyle/>
          <a:p>
            <a:pPr>
              <a:buFont typeface="Arial" panose="020B0604020202020204" pitchFamily="34" charset="0"/>
              <a:buChar char="•"/>
            </a:pPr>
            <a:r>
              <a:rPr lang="en-AU" dirty="0">
                <a:hlinkClick r:id="rId2"/>
              </a:rPr>
              <a:t>https://www.ted.com/talks/sonia_shah_3_reasons_we_still_haven_t_gotten_rid_of_malaria</a:t>
            </a:r>
            <a:endParaRPr lang="en-AU" dirty="0"/>
          </a:p>
          <a:p>
            <a:endParaRPr lang="en-AU" dirty="0"/>
          </a:p>
        </p:txBody>
      </p:sp>
    </p:spTree>
    <p:extLst>
      <p:ext uri="{BB962C8B-B14F-4D97-AF65-F5344CB8AC3E}">
        <p14:creationId xmlns:p14="http://schemas.microsoft.com/office/powerpoint/2010/main" val="3934684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20B6-99DF-104E-95BD-9A83EAB9DFD0}"/>
              </a:ext>
            </a:extLst>
          </p:cNvPr>
          <p:cNvSpPr>
            <a:spLocks noGrp="1"/>
          </p:cNvSpPr>
          <p:nvPr>
            <p:ph type="title"/>
          </p:nvPr>
        </p:nvSpPr>
        <p:spPr/>
        <p:txBody>
          <a:bodyPr/>
          <a:lstStyle/>
          <a:p>
            <a:r>
              <a:rPr lang="en-US" sz="2800" dirty="0"/>
              <a:t>Factors that Make Malaria Difficult to Control</a:t>
            </a:r>
          </a:p>
        </p:txBody>
      </p:sp>
      <p:sp>
        <p:nvSpPr>
          <p:cNvPr id="3" name="Content Placeholder 2">
            <a:extLst>
              <a:ext uri="{FF2B5EF4-FFF2-40B4-BE49-F238E27FC236}">
                <a16:creationId xmlns:a16="http://schemas.microsoft.com/office/drawing/2014/main" id="{DD66B11B-743D-A54E-B2C8-8934AFCE622B}"/>
              </a:ext>
            </a:extLst>
          </p:cNvPr>
          <p:cNvSpPr>
            <a:spLocks noGrp="1"/>
          </p:cNvSpPr>
          <p:nvPr>
            <p:ph idx="1"/>
          </p:nvPr>
        </p:nvSpPr>
        <p:spPr/>
        <p:txBody>
          <a:bodyPr/>
          <a:lstStyle/>
          <a:p>
            <a:pPr>
              <a:lnSpc>
                <a:spcPct val="100000"/>
              </a:lnSpc>
            </a:pPr>
            <a:r>
              <a:rPr lang="en-US" sz="2400" dirty="0"/>
              <a:t>Vector</a:t>
            </a:r>
          </a:p>
          <a:p>
            <a:pPr lvl="2">
              <a:lnSpc>
                <a:spcPct val="100000"/>
              </a:lnSpc>
              <a:buFont typeface="Arial" panose="020B0604020202020204" pitchFamily="34" charset="0"/>
              <a:buChar char="•"/>
            </a:pPr>
            <a:r>
              <a:rPr lang="en-US" sz="2200" dirty="0"/>
              <a:t>Evolve resistance</a:t>
            </a:r>
          </a:p>
          <a:p>
            <a:pPr lvl="2">
              <a:lnSpc>
                <a:spcPct val="100000"/>
              </a:lnSpc>
              <a:buFont typeface="Arial" panose="020B0604020202020204" pitchFamily="34" charset="0"/>
              <a:buChar char="•"/>
            </a:pPr>
            <a:r>
              <a:rPr lang="en-US" sz="2200" dirty="0"/>
              <a:t>Breed quickly so population increases</a:t>
            </a:r>
          </a:p>
          <a:p>
            <a:pPr lvl="2">
              <a:lnSpc>
                <a:spcPct val="100000"/>
              </a:lnSpc>
              <a:buFont typeface="Arial" panose="020B0604020202020204" pitchFamily="34" charset="0"/>
              <a:buChar char="•"/>
            </a:pPr>
            <a:r>
              <a:rPr lang="en-US" sz="2200" dirty="0"/>
              <a:t>Can breed in small inaccessible places so can be difficult to remove breeding grounds</a:t>
            </a:r>
          </a:p>
          <a:p>
            <a:pPr lvl="2">
              <a:lnSpc>
                <a:spcPct val="100000"/>
              </a:lnSpc>
              <a:buFont typeface="Arial" panose="020B0604020202020204" pitchFamily="34" charset="0"/>
              <a:buChar char="•"/>
            </a:pPr>
            <a:r>
              <a:rPr lang="en-US" sz="2200" dirty="0"/>
              <a:t>Wide range which is increasing due to climate change</a:t>
            </a:r>
          </a:p>
          <a:p>
            <a:pPr lvl="2">
              <a:lnSpc>
                <a:spcPct val="100000"/>
              </a:lnSpc>
              <a:buFont typeface="Arial" panose="020B0604020202020204" pitchFamily="34" charset="0"/>
              <a:buChar char="•"/>
            </a:pPr>
            <a:r>
              <a:rPr lang="en-US" sz="2200" dirty="0"/>
              <a:t>Don’t show symptoms of infection</a:t>
            </a:r>
          </a:p>
        </p:txBody>
      </p:sp>
    </p:spTree>
    <p:extLst>
      <p:ext uri="{BB962C8B-B14F-4D97-AF65-F5344CB8AC3E}">
        <p14:creationId xmlns:p14="http://schemas.microsoft.com/office/powerpoint/2010/main" val="700159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D12-F9D1-3445-900F-B4AEB4F73E04}"/>
              </a:ext>
            </a:extLst>
          </p:cNvPr>
          <p:cNvSpPr>
            <a:spLocks noGrp="1"/>
          </p:cNvSpPr>
          <p:nvPr>
            <p:ph type="title"/>
          </p:nvPr>
        </p:nvSpPr>
        <p:spPr/>
        <p:txBody>
          <a:bodyPr/>
          <a:lstStyle/>
          <a:p>
            <a:r>
              <a:rPr lang="en-US" sz="2800" dirty="0"/>
              <a:t>Factors that Make Malaria Difficult to Control</a:t>
            </a:r>
          </a:p>
        </p:txBody>
      </p:sp>
      <p:sp>
        <p:nvSpPr>
          <p:cNvPr id="3" name="Content Placeholder 2">
            <a:extLst>
              <a:ext uri="{FF2B5EF4-FFF2-40B4-BE49-F238E27FC236}">
                <a16:creationId xmlns:a16="http://schemas.microsoft.com/office/drawing/2014/main" id="{D2DA144E-3A9C-7747-844C-6D6FEA0C6604}"/>
              </a:ext>
            </a:extLst>
          </p:cNvPr>
          <p:cNvSpPr>
            <a:spLocks noGrp="1"/>
          </p:cNvSpPr>
          <p:nvPr>
            <p:ph idx="1"/>
          </p:nvPr>
        </p:nvSpPr>
        <p:spPr/>
        <p:txBody>
          <a:bodyPr/>
          <a:lstStyle/>
          <a:p>
            <a:pPr>
              <a:lnSpc>
                <a:spcPct val="100000"/>
              </a:lnSpc>
            </a:pPr>
            <a:r>
              <a:rPr lang="en-US" sz="2400" dirty="0"/>
              <a:t>Plasmodium</a:t>
            </a:r>
          </a:p>
          <a:p>
            <a:pPr lvl="2">
              <a:lnSpc>
                <a:spcPct val="100000"/>
              </a:lnSpc>
              <a:buFont typeface="Arial" panose="020B0604020202020204" pitchFamily="34" charset="0"/>
              <a:buChar char="•"/>
            </a:pPr>
            <a:r>
              <a:rPr lang="en-US" sz="2400" dirty="0"/>
              <a:t>Evolve resistance to drugs</a:t>
            </a:r>
          </a:p>
          <a:p>
            <a:pPr lvl="2">
              <a:lnSpc>
                <a:spcPct val="100000"/>
              </a:lnSpc>
              <a:buFont typeface="Arial" panose="020B0604020202020204" pitchFamily="34" charset="0"/>
              <a:buChar char="•"/>
            </a:pPr>
            <a:r>
              <a:rPr lang="en-US" sz="2400" dirty="0"/>
              <a:t>No vaccine</a:t>
            </a:r>
          </a:p>
          <a:p>
            <a:pPr lvl="2">
              <a:lnSpc>
                <a:spcPct val="100000"/>
              </a:lnSpc>
              <a:buFont typeface="Arial" panose="020B0604020202020204" pitchFamily="34" charset="0"/>
              <a:buChar char="•"/>
            </a:pPr>
            <a:r>
              <a:rPr lang="en-US" sz="2400" dirty="0"/>
              <a:t>Multiple strains</a:t>
            </a:r>
          </a:p>
          <a:p>
            <a:pPr lvl="2">
              <a:lnSpc>
                <a:spcPct val="100000"/>
              </a:lnSpc>
              <a:buFont typeface="Arial" panose="020B0604020202020204" pitchFamily="34" charset="0"/>
              <a:buChar char="•"/>
            </a:pPr>
            <a:r>
              <a:rPr lang="en-US" sz="2400" dirty="0"/>
              <a:t>Long incubation where Plasmodium is dormant &amp; affected individuals asymptomatic</a:t>
            </a:r>
          </a:p>
          <a:p>
            <a:pPr marL="230188" lvl="2" indent="0">
              <a:lnSpc>
                <a:spcPct val="100000"/>
              </a:lnSpc>
              <a:buNone/>
            </a:pPr>
            <a:endParaRPr lang="en-US" sz="2400" dirty="0"/>
          </a:p>
        </p:txBody>
      </p:sp>
    </p:spTree>
    <p:extLst>
      <p:ext uri="{BB962C8B-B14F-4D97-AF65-F5344CB8AC3E}">
        <p14:creationId xmlns:p14="http://schemas.microsoft.com/office/powerpoint/2010/main" val="380220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2188E2F9-6419-42AD-8267-9D577AB7B1D3}"/>
              </a:ext>
            </a:extLst>
          </p:cNvPr>
          <p:cNvSpPr>
            <a:spLocks noGrp="1" noChangeArrowheads="1"/>
          </p:cNvSpPr>
          <p:nvPr>
            <p:ph type="title"/>
          </p:nvPr>
        </p:nvSpPr>
        <p:spPr>
          <a:xfrm>
            <a:off x="1001485" y="352470"/>
            <a:ext cx="10972800" cy="685800"/>
          </a:xfrm>
        </p:spPr>
        <p:txBody>
          <a:bodyPr/>
          <a:lstStyle/>
          <a:p>
            <a:r>
              <a:rPr lang="en-AU" altLang="en-US" sz="2800" b="1" dirty="0"/>
              <a:t>Protists structural features</a:t>
            </a:r>
          </a:p>
        </p:txBody>
      </p:sp>
      <p:pic>
        <p:nvPicPr>
          <p:cNvPr id="119812" name="Diagram 6">
            <a:extLst>
              <a:ext uri="{FF2B5EF4-FFF2-40B4-BE49-F238E27FC236}">
                <a16:creationId xmlns:a16="http://schemas.microsoft.com/office/drawing/2014/main" id="{4C0C82CC-2CFD-4DDC-8068-2DB51A9D59F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1244600"/>
            <a:ext cx="90551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058150" y="1438870"/>
            <a:ext cx="2209800" cy="923330"/>
          </a:xfrm>
          <a:prstGeom prst="rect">
            <a:avLst/>
          </a:prstGeom>
          <a:solidFill>
            <a:schemeClr val="bg2">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dirty="0"/>
              <a:t>Have nucleus. May have multiple nuclei</a:t>
            </a:r>
          </a:p>
          <a:p>
            <a:endParaRPr lang="en-AU" dirty="0"/>
          </a:p>
        </p:txBody>
      </p:sp>
      <p:cxnSp>
        <p:nvCxnSpPr>
          <p:cNvPr id="8" name="Straight Connector 7"/>
          <p:cNvCxnSpPr/>
          <p:nvPr/>
        </p:nvCxnSpPr>
        <p:spPr bwMode="auto">
          <a:xfrm flipV="1">
            <a:off x="7143750" y="2343060"/>
            <a:ext cx="914400" cy="1066800"/>
          </a:xfrm>
          <a:prstGeom prst="line">
            <a:avLst/>
          </a:prstGeom>
          <a:ln w="28575">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1704975" y="1554454"/>
            <a:ext cx="2209800" cy="923330"/>
          </a:xfrm>
          <a:prstGeom prst="rect">
            <a:avLst/>
          </a:prstGeom>
          <a:solidFill>
            <a:schemeClr val="bg2">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dirty="0" smtClean="0"/>
              <a:t>Some </a:t>
            </a:r>
            <a:r>
              <a:rPr lang="en-AU" dirty="0"/>
              <a:t>have cell wall or protective outer layer</a:t>
            </a:r>
          </a:p>
        </p:txBody>
      </p:sp>
      <p:cxnSp>
        <p:nvCxnSpPr>
          <p:cNvPr id="5" name="Straight Connector 4"/>
          <p:cNvCxnSpPr/>
          <p:nvPr/>
        </p:nvCxnSpPr>
        <p:spPr bwMode="auto">
          <a:xfrm>
            <a:off x="3914776" y="2343060"/>
            <a:ext cx="1190625" cy="106680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3624024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AACC4-76BB-3347-9105-996953FD598B}"/>
              </a:ext>
            </a:extLst>
          </p:cNvPr>
          <p:cNvSpPr>
            <a:spLocks noGrp="1"/>
          </p:cNvSpPr>
          <p:nvPr>
            <p:ph type="title"/>
          </p:nvPr>
        </p:nvSpPr>
        <p:spPr/>
        <p:txBody>
          <a:bodyPr/>
          <a:lstStyle/>
          <a:p>
            <a:r>
              <a:rPr lang="en-US" sz="2800" dirty="0"/>
              <a:t>Factors that Make Malaria Difficult to Control</a:t>
            </a:r>
          </a:p>
        </p:txBody>
      </p:sp>
      <p:sp>
        <p:nvSpPr>
          <p:cNvPr id="3" name="Content Placeholder 2">
            <a:extLst>
              <a:ext uri="{FF2B5EF4-FFF2-40B4-BE49-F238E27FC236}">
                <a16:creationId xmlns:a16="http://schemas.microsoft.com/office/drawing/2014/main" id="{B8D300C4-4823-214A-AF5F-973E349E1501}"/>
              </a:ext>
            </a:extLst>
          </p:cNvPr>
          <p:cNvSpPr>
            <a:spLocks noGrp="1"/>
          </p:cNvSpPr>
          <p:nvPr>
            <p:ph idx="1"/>
          </p:nvPr>
        </p:nvSpPr>
        <p:spPr/>
        <p:txBody>
          <a:bodyPr/>
          <a:lstStyle/>
          <a:p>
            <a:pPr marL="9525" lvl="1" indent="0">
              <a:lnSpc>
                <a:spcPct val="100000"/>
              </a:lnSpc>
              <a:buNone/>
            </a:pPr>
            <a:r>
              <a:rPr lang="en-US" sz="2400" dirty="0"/>
              <a:t>Host</a:t>
            </a:r>
          </a:p>
          <a:p>
            <a:pPr lvl="2">
              <a:lnSpc>
                <a:spcPct val="100000"/>
              </a:lnSpc>
              <a:buFont typeface="Arial" panose="020B0604020202020204" pitchFamily="34" charset="0"/>
              <a:buChar char="•"/>
            </a:pPr>
            <a:r>
              <a:rPr lang="en-US" sz="2400" dirty="0"/>
              <a:t>Common in places with </a:t>
            </a:r>
          </a:p>
          <a:p>
            <a:pPr lvl="3">
              <a:lnSpc>
                <a:spcPct val="100000"/>
              </a:lnSpc>
              <a:buFont typeface="Arial" panose="020B0604020202020204" pitchFamily="34" charset="0"/>
              <a:buChar char="•"/>
            </a:pPr>
            <a:r>
              <a:rPr lang="en-US" sz="2400" dirty="0"/>
              <a:t>limited healthcare</a:t>
            </a:r>
          </a:p>
          <a:p>
            <a:pPr lvl="3">
              <a:lnSpc>
                <a:spcPct val="100000"/>
              </a:lnSpc>
              <a:buFont typeface="Arial" panose="020B0604020202020204" pitchFamily="34" charset="0"/>
              <a:buChar char="•"/>
            </a:pPr>
            <a:r>
              <a:rPr lang="en-US" sz="2400" dirty="0"/>
              <a:t>Limited resources to buy medicine</a:t>
            </a:r>
          </a:p>
          <a:p>
            <a:pPr lvl="2">
              <a:lnSpc>
                <a:spcPct val="100000"/>
              </a:lnSpc>
              <a:buFont typeface="Arial" panose="020B0604020202020204" pitchFamily="34" charset="0"/>
              <a:buChar char="•"/>
            </a:pPr>
            <a:r>
              <a:rPr lang="en-US" sz="2400" dirty="0"/>
              <a:t>Hard to prevent mosquito bite</a:t>
            </a:r>
          </a:p>
          <a:p>
            <a:endParaRPr lang="en-US" dirty="0"/>
          </a:p>
        </p:txBody>
      </p:sp>
    </p:spTree>
    <p:extLst>
      <p:ext uri="{BB962C8B-B14F-4D97-AF65-F5344CB8AC3E}">
        <p14:creationId xmlns:p14="http://schemas.microsoft.com/office/powerpoint/2010/main" val="4163962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27F9-0F02-8348-8A0B-C98604307D9C}"/>
              </a:ext>
            </a:extLst>
          </p:cNvPr>
          <p:cNvSpPr>
            <a:spLocks noGrp="1"/>
          </p:cNvSpPr>
          <p:nvPr>
            <p:ph type="title"/>
          </p:nvPr>
        </p:nvSpPr>
        <p:spPr/>
        <p:txBody>
          <a:bodyPr/>
          <a:lstStyle/>
          <a:p>
            <a:r>
              <a:rPr lang="en-US" sz="2800" dirty="0"/>
              <a:t>Watch – This is Amazing!!!</a:t>
            </a:r>
          </a:p>
        </p:txBody>
      </p:sp>
      <p:sp>
        <p:nvSpPr>
          <p:cNvPr id="3" name="Content Placeholder 2">
            <a:extLst>
              <a:ext uri="{FF2B5EF4-FFF2-40B4-BE49-F238E27FC236}">
                <a16:creationId xmlns:a16="http://schemas.microsoft.com/office/drawing/2014/main" id="{E1EF67ED-8FEC-0C45-8346-BB469A32D02D}"/>
              </a:ext>
            </a:extLst>
          </p:cNvPr>
          <p:cNvSpPr>
            <a:spLocks noGrp="1"/>
          </p:cNvSpPr>
          <p:nvPr>
            <p:ph idx="1"/>
          </p:nvPr>
        </p:nvSpPr>
        <p:spPr/>
        <p:txBody>
          <a:bodyPr/>
          <a:lstStyle/>
          <a:p>
            <a:r>
              <a:rPr lang="en-US" dirty="0">
                <a:hlinkClick r:id="rId2"/>
              </a:rPr>
              <a:t>https://www.youtube.com/watch?v=TnzcwTyr6cE</a:t>
            </a:r>
            <a:endParaRPr lang="en-US" dirty="0"/>
          </a:p>
          <a:p>
            <a:endParaRPr lang="en-US" dirty="0"/>
          </a:p>
        </p:txBody>
      </p:sp>
    </p:spTree>
    <p:extLst>
      <p:ext uri="{BB962C8B-B14F-4D97-AF65-F5344CB8AC3E}">
        <p14:creationId xmlns:p14="http://schemas.microsoft.com/office/powerpoint/2010/main" val="2774285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2B54-B878-8240-8BEE-AB819E31BBC8}"/>
              </a:ext>
            </a:extLst>
          </p:cNvPr>
          <p:cNvSpPr>
            <a:spLocks noGrp="1"/>
          </p:cNvSpPr>
          <p:nvPr>
            <p:ph type="title"/>
          </p:nvPr>
        </p:nvSpPr>
        <p:spPr/>
        <p:txBody>
          <a:bodyPr/>
          <a:lstStyle/>
          <a:p>
            <a:r>
              <a:rPr lang="en-US" dirty="0"/>
              <a:t>Life Cycle – Protist Phytophthora </a:t>
            </a:r>
          </a:p>
        </p:txBody>
      </p:sp>
    </p:spTree>
    <p:extLst>
      <p:ext uri="{BB962C8B-B14F-4D97-AF65-F5344CB8AC3E}">
        <p14:creationId xmlns:p14="http://schemas.microsoft.com/office/powerpoint/2010/main" val="1928583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BDDC4A06-A8BE-4113-8EC7-C82519A0D939}"/>
              </a:ext>
            </a:extLst>
          </p:cNvPr>
          <p:cNvSpPr>
            <a:spLocks noGrp="1" noChangeArrowheads="1"/>
          </p:cNvSpPr>
          <p:nvPr>
            <p:ph type="title"/>
          </p:nvPr>
        </p:nvSpPr>
        <p:spPr/>
        <p:txBody>
          <a:bodyPr/>
          <a:lstStyle/>
          <a:p>
            <a:r>
              <a:rPr lang="en-AU" altLang="en-US" b="1" dirty="0"/>
              <a:t>10 Phytophthora dieback (jarrah dieback)</a:t>
            </a:r>
          </a:p>
        </p:txBody>
      </p:sp>
      <p:sp>
        <p:nvSpPr>
          <p:cNvPr id="132100" name="Rectangle 1">
            <a:extLst>
              <a:ext uri="{FF2B5EF4-FFF2-40B4-BE49-F238E27FC236}">
                <a16:creationId xmlns:a16="http://schemas.microsoft.com/office/drawing/2014/main" id="{1A59C89A-B43C-468F-A8CC-064D3ADF5F04}"/>
              </a:ext>
            </a:extLst>
          </p:cNvPr>
          <p:cNvSpPr>
            <a:spLocks noChangeArrowheads="1"/>
          </p:cNvSpPr>
          <p:nvPr/>
        </p:nvSpPr>
        <p:spPr bwMode="auto">
          <a:xfrm>
            <a:off x="956484" y="2096820"/>
            <a:ext cx="514635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AU" altLang="en-US" sz="2400" dirty="0"/>
              <a:t>Phytophthora (pronounced </a:t>
            </a:r>
            <a:r>
              <a:rPr lang="en-AU" altLang="en-US" sz="2400" dirty="0" err="1"/>
              <a:t>fy</a:t>
            </a:r>
            <a:r>
              <a:rPr lang="en-AU" altLang="en-US" sz="2400" dirty="0"/>
              <a:t>-TOFF-</a:t>
            </a:r>
            <a:r>
              <a:rPr lang="en-AU" altLang="en-US" sz="2400" dirty="0" err="1"/>
              <a:t>thora</a:t>
            </a:r>
            <a:r>
              <a:rPr lang="en-AU" altLang="en-US" sz="2400" dirty="0"/>
              <a:t>) dieback is a disease caused by the water mould </a:t>
            </a:r>
            <a:r>
              <a:rPr lang="en-AU" altLang="en-US" sz="2400" dirty="0">
                <a:solidFill>
                  <a:srgbClr val="FF0000"/>
                </a:solidFill>
              </a:rPr>
              <a:t>protist </a:t>
            </a:r>
            <a:r>
              <a:rPr lang="en-AU" altLang="en-US" sz="2400" i="1" dirty="0">
                <a:solidFill>
                  <a:srgbClr val="FF0000"/>
                </a:solidFill>
              </a:rPr>
              <a:t>Phytophthora </a:t>
            </a:r>
            <a:r>
              <a:rPr lang="en-AU" altLang="en-US" sz="2400" i="1" dirty="0" err="1">
                <a:solidFill>
                  <a:srgbClr val="FF0000"/>
                </a:solidFill>
              </a:rPr>
              <a:t>cinnamomi</a:t>
            </a:r>
            <a:r>
              <a:rPr lang="en-AU" altLang="en-US" sz="2400" i="1" dirty="0"/>
              <a:t>.</a:t>
            </a:r>
          </a:p>
          <a:p>
            <a:endParaRPr lang="en-AU" altLang="en-US" sz="2400" i="1" dirty="0"/>
          </a:p>
          <a:p>
            <a:r>
              <a:rPr lang="en-AU" altLang="en-US" sz="2400" dirty="0"/>
              <a:t>Phytophthora is Greek for ‘plant destroyer’ </a:t>
            </a:r>
          </a:p>
          <a:p>
            <a:endParaRPr lang="en-AU" altLang="en-US" sz="2400" dirty="0"/>
          </a:p>
          <a:p>
            <a:r>
              <a:rPr lang="en-AU" altLang="en-US" sz="2400" dirty="0"/>
              <a:t>Was first identified on the roots of a cinnamon tree</a:t>
            </a:r>
          </a:p>
          <a:p>
            <a:endParaRPr lang="en-AU" altLang="en-US" sz="2400" i="1" dirty="0"/>
          </a:p>
          <a:p>
            <a:endParaRPr lang="en-AU" altLang="en-US" sz="2400" i="1" dirty="0"/>
          </a:p>
        </p:txBody>
      </p:sp>
      <p:sp>
        <p:nvSpPr>
          <p:cNvPr id="8" name="TextBox 1">
            <a:extLst>
              <a:ext uri="{FF2B5EF4-FFF2-40B4-BE49-F238E27FC236}">
                <a16:creationId xmlns:a16="http://schemas.microsoft.com/office/drawing/2014/main" id="{C6B8DE13-D2E2-445E-86D1-B831C6B266C3}"/>
              </a:ext>
            </a:extLst>
          </p:cNvPr>
          <p:cNvSpPr txBox="1"/>
          <p:nvPr/>
        </p:nvSpPr>
        <p:spPr>
          <a:xfrm>
            <a:off x="6603320" y="6117879"/>
            <a:ext cx="2730500" cy="585788"/>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r>
              <a:rPr lang="en-AU" sz="800" dirty="0">
                <a:solidFill>
                  <a:schemeClr val="bg1">
                    <a:lumMod val="50000"/>
                  </a:schemeClr>
                </a:solidFill>
              </a:rPr>
              <a:t>Elizabeth Bush, Virginia Polytechnic Institute </a:t>
            </a:r>
            <a:br>
              <a:rPr lang="en-AU" sz="800" dirty="0">
                <a:solidFill>
                  <a:schemeClr val="bg1">
                    <a:lumMod val="50000"/>
                  </a:schemeClr>
                </a:solidFill>
              </a:rPr>
            </a:br>
            <a:r>
              <a:rPr lang="en-AU" sz="800" dirty="0">
                <a:solidFill>
                  <a:schemeClr val="bg1">
                    <a:lumMod val="50000"/>
                  </a:schemeClr>
                </a:solidFill>
              </a:rPr>
              <a:t>and State University, Bugwood.org.  Licensed </a:t>
            </a:r>
            <a:br>
              <a:rPr lang="en-AU" sz="800" dirty="0">
                <a:solidFill>
                  <a:schemeClr val="bg1">
                    <a:lumMod val="50000"/>
                  </a:schemeClr>
                </a:solidFill>
              </a:rPr>
            </a:br>
            <a:r>
              <a:rPr lang="en-AU" sz="800" dirty="0">
                <a:solidFill>
                  <a:schemeClr val="bg1">
                    <a:lumMod val="50000"/>
                  </a:schemeClr>
                </a:solidFill>
              </a:rPr>
              <a:t>under a Creative Commons Attribution 3.0 </a:t>
            </a:r>
            <a:br>
              <a:rPr lang="en-AU" sz="800" dirty="0">
                <a:solidFill>
                  <a:schemeClr val="bg1">
                    <a:lumMod val="50000"/>
                  </a:schemeClr>
                </a:solidFill>
              </a:rPr>
            </a:br>
            <a:r>
              <a:rPr lang="en-AU" sz="800" dirty="0">
                <a:solidFill>
                  <a:schemeClr val="bg1">
                    <a:lumMod val="50000"/>
                  </a:schemeClr>
                </a:solidFill>
              </a:rPr>
              <a:t>License.  (https://creativecommons.org/licenses/by/3.0/)</a:t>
            </a:r>
          </a:p>
        </p:txBody>
      </p:sp>
      <p:pic>
        <p:nvPicPr>
          <p:cNvPr id="132103" name="Picture 1">
            <a:extLst>
              <a:ext uri="{FF2B5EF4-FFF2-40B4-BE49-F238E27FC236}">
                <a16:creationId xmlns:a16="http://schemas.microsoft.com/office/drawing/2014/main" id="{F876025D-026D-4260-924D-7BBE90B82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401" y="2693973"/>
            <a:ext cx="5779698" cy="333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46262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Freeform 12"/>
          <p:cNvSpPr>
            <a:spLocks/>
          </p:cNvSpPr>
          <p:nvPr/>
        </p:nvSpPr>
        <p:spPr bwMode="auto">
          <a:xfrm>
            <a:off x="7029451" y="5167313"/>
            <a:ext cx="379413" cy="449262"/>
          </a:xfrm>
          <a:custGeom>
            <a:avLst/>
            <a:gdLst>
              <a:gd name="T0" fmla="*/ 0 w 288"/>
              <a:gd name="T1" fmla="*/ 0 h 240"/>
              <a:gd name="T2" fmla="*/ 2147483646 w 288"/>
              <a:gd name="T3" fmla="*/ 2147483646 h 240"/>
              <a:gd name="T4" fmla="*/ 2147483646 w 288"/>
              <a:gd name="T5" fmla="*/ 2147483646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0"/>
                </a:moveTo>
                <a:cubicBezTo>
                  <a:pt x="72" y="76"/>
                  <a:pt x="144" y="152"/>
                  <a:pt x="192" y="192"/>
                </a:cubicBezTo>
                <a:cubicBezTo>
                  <a:pt x="240" y="232"/>
                  <a:pt x="264" y="236"/>
                  <a:pt x="288" y="240"/>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56" name="Freeform 16"/>
          <p:cNvSpPr>
            <a:spLocks/>
          </p:cNvSpPr>
          <p:nvPr/>
        </p:nvSpPr>
        <p:spPr bwMode="auto">
          <a:xfrm flipV="1">
            <a:off x="4306888" y="4002089"/>
            <a:ext cx="260350" cy="198437"/>
          </a:xfrm>
          <a:custGeom>
            <a:avLst/>
            <a:gdLst>
              <a:gd name="T0" fmla="*/ 0 w 192"/>
              <a:gd name="T1" fmla="*/ 2147483646 h 288"/>
              <a:gd name="T2" fmla="*/ 2147483646 w 192"/>
              <a:gd name="T3" fmla="*/ 2147483646 h 288"/>
              <a:gd name="T4" fmla="*/ 2147483646 w 192"/>
              <a:gd name="T5" fmla="*/ 0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288"/>
                </a:moveTo>
                <a:cubicBezTo>
                  <a:pt x="32" y="288"/>
                  <a:pt x="64" y="288"/>
                  <a:pt x="96" y="240"/>
                </a:cubicBezTo>
                <a:cubicBezTo>
                  <a:pt x="128" y="192"/>
                  <a:pt x="160" y="96"/>
                  <a:pt x="192" y="0"/>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AU"/>
          </a:p>
        </p:txBody>
      </p:sp>
      <p:grpSp>
        <p:nvGrpSpPr>
          <p:cNvPr id="2" name="Group 1"/>
          <p:cNvGrpSpPr/>
          <p:nvPr/>
        </p:nvGrpSpPr>
        <p:grpSpPr>
          <a:xfrm>
            <a:off x="2640014" y="2406650"/>
            <a:ext cx="8050210" cy="3821350"/>
            <a:chOff x="2640014" y="2406650"/>
            <a:chExt cx="8050210" cy="3821350"/>
          </a:xfrm>
        </p:grpSpPr>
        <p:sp>
          <p:nvSpPr>
            <p:cNvPr id="6146" name="Rectangle 10"/>
            <p:cNvSpPr>
              <a:spLocks noChangeArrowheads="1"/>
            </p:cNvSpPr>
            <p:nvPr/>
          </p:nvSpPr>
          <p:spPr bwMode="auto">
            <a:xfrm>
              <a:off x="7593014" y="5040630"/>
              <a:ext cx="3097210" cy="29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rgbClr val="0066CC"/>
                  </a:solidFill>
                </a:rPr>
                <a:t>     Drought/climate change</a:t>
              </a:r>
            </a:p>
          </p:txBody>
        </p:sp>
        <p:graphicFrame>
          <p:nvGraphicFramePr>
            <p:cNvPr id="6147" name="Object 6"/>
            <p:cNvGraphicFramePr>
              <a:graphicFrameLocks noChangeAspect="1"/>
            </p:cNvGraphicFramePr>
            <p:nvPr>
              <p:extLst>
                <p:ext uri="{D42A27DB-BD31-4B8C-83A1-F6EECF244321}">
                  <p14:modId xmlns:p14="http://schemas.microsoft.com/office/powerpoint/2010/main" val="1057702757"/>
                </p:ext>
              </p:extLst>
            </p:nvPr>
          </p:nvGraphicFramePr>
          <p:xfrm>
            <a:off x="4048126" y="2963864"/>
            <a:ext cx="3990975" cy="2670175"/>
          </p:xfrm>
          <a:graphic>
            <a:graphicData uri="http://schemas.openxmlformats.org/presentationml/2006/ole">
              <mc:AlternateContent xmlns:mc="http://schemas.openxmlformats.org/markup-compatibility/2006">
                <mc:Choice xmlns:v="urn:schemas-microsoft-com:vml" Requires="v">
                  <p:oleObj spid="_x0000_s2062" name="Chart" r:id="rId3" imgW="6108700" imgH="4089400" progId="MSGraph.Chart.8">
                    <p:embed/>
                  </p:oleObj>
                </mc:Choice>
                <mc:Fallback>
                  <p:oleObj name="Chart" r:id="rId3" imgW="6108700" imgH="4089400" progId="MSGraph.Chart.8">
                    <p:embed/>
                    <p:pic>
                      <p:nvPicPr>
                        <p:cNvPr id="614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6" y="2963864"/>
                          <a:ext cx="3990975" cy="267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148" name="Rectangle 7"/>
            <p:cNvSpPr>
              <a:spLocks noChangeArrowheads="1"/>
            </p:cNvSpPr>
            <p:nvPr/>
          </p:nvSpPr>
          <p:spPr bwMode="auto">
            <a:xfrm>
              <a:off x="7707313" y="3592513"/>
              <a:ext cx="1644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solidFill>
                    <a:srgbClr val="0066CC"/>
                  </a:solidFill>
                </a:rPr>
                <a:t>Salinity, water table change </a:t>
              </a:r>
            </a:p>
          </p:txBody>
        </p:sp>
        <p:sp>
          <p:nvSpPr>
            <p:cNvPr id="6149" name="Rectangle 9"/>
            <p:cNvSpPr>
              <a:spLocks noChangeArrowheads="1"/>
            </p:cNvSpPr>
            <p:nvPr/>
          </p:nvSpPr>
          <p:spPr bwMode="auto">
            <a:xfrm>
              <a:off x="3811588" y="5700713"/>
              <a:ext cx="2728912" cy="35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a:solidFill>
                    <a:srgbClr val="CC0000"/>
                  </a:solidFill>
                </a:rPr>
                <a:t>Phytophthora dieback</a:t>
              </a:r>
              <a:endParaRPr lang="en-US" altLang="en-US" sz="2000"/>
            </a:p>
          </p:txBody>
        </p:sp>
        <p:sp>
          <p:nvSpPr>
            <p:cNvPr id="6150" name="Rectangle 10"/>
            <p:cNvSpPr>
              <a:spLocks noChangeArrowheads="1"/>
            </p:cNvSpPr>
            <p:nvPr/>
          </p:nvSpPr>
          <p:spPr bwMode="auto">
            <a:xfrm>
              <a:off x="7883525" y="4564063"/>
              <a:ext cx="1821414" cy="29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rgbClr val="0066CC"/>
                  </a:solidFill>
                </a:rPr>
                <a:t>     Mining activities</a:t>
              </a:r>
            </a:p>
          </p:txBody>
        </p:sp>
        <p:sp>
          <p:nvSpPr>
            <p:cNvPr id="6151" name="Rectangle 11"/>
            <p:cNvSpPr>
              <a:spLocks noChangeArrowheads="1"/>
            </p:cNvSpPr>
            <p:nvPr/>
          </p:nvSpPr>
          <p:spPr bwMode="auto">
            <a:xfrm>
              <a:off x="7181850" y="5691188"/>
              <a:ext cx="803508" cy="5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solidFill>
                    <a:srgbClr val="0066CC"/>
                  </a:solidFill>
                </a:rPr>
                <a:t>Land </a:t>
              </a:r>
            </a:p>
            <a:p>
              <a:pPr eaLnBrk="1" hangingPunct="1">
                <a:spcBef>
                  <a:spcPct val="0"/>
                </a:spcBef>
                <a:buClrTx/>
                <a:buSzTx/>
                <a:buFontTx/>
                <a:buNone/>
              </a:pPr>
              <a:r>
                <a:rPr lang="en-US" altLang="en-US" sz="1600">
                  <a:solidFill>
                    <a:srgbClr val="0066CC"/>
                  </a:solidFill>
                </a:rPr>
                <a:t>clearing</a:t>
              </a:r>
            </a:p>
          </p:txBody>
        </p:sp>
        <p:sp>
          <p:nvSpPr>
            <p:cNvPr id="6153" name="Rectangle 13"/>
            <p:cNvSpPr>
              <a:spLocks noChangeArrowheads="1"/>
            </p:cNvSpPr>
            <p:nvPr/>
          </p:nvSpPr>
          <p:spPr bwMode="auto">
            <a:xfrm>
              <a:off x="6540501" y="2541588"/>
              <a:ext cx="12620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3062" tIns="21970" rIns="43062" bIns="21970"/>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rgbClr val="0066CC"/>
                  </a:solidFill>
                </a:rPr>
                <a:t>Invasive weeds</a:t>
              </a:r>
            </a:p>
          </p:txBody>
        </p:sp>
        <p:sp>
          <p:nvSpPr>
            <p:cNvPr id="6154" name="Rectangle 14"/>
            <p:cNvSpPr>
              <a:spLocks noChangeArrowheads="1"/>
            </p:cNvSpPr>
            <p:nvPr/>
          </p:nvSpPr>
          <p:spPr bwMode="auto">
            <a:xfrm>
              <a:off x="2640014" y="2406650"/>
              <a:ext cx="28797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rgbClr val="0066CC"/>
                  </a:solidFill>
                </a:rPr>
                <a:t>Consequences of construction developments</a:t>
              </a:r>
            </a:p>
            <a:p>
              <a:pPr eaLnBrk="1" hangingPunct="1">
                <a:spcBef>
                  <a:spcPct val="0"/>
                </a:spcBef>
                <a:buClrTx/>
                <a:buSzTx/>
                <a:buFontTx/>
                <a:buNone/>
              </a:pPr>
              <a:r>
                <a:rPr lang="en-US" altLang="en-US" sz="1600" dirty="0">
                  <a:solidFill>
                    <a:srgbClr val="0066CC"/>
                  </a:solidFill>
                </a:rPr>
                <a:t>i.e. road works, </a:t>
              </a:r>
              <a:br>
                <a:rPr lang="en-US" altLang="en-US" sz="1600" dirty="0">
                  <a:solidFill>
                    <a:srgbClr val="0066CC"/>
                  </a:solidFill>
                </a:rPr>
              </a:br>
              <a:r>
                <a:rPr lang="en-US" altLang="en-US" sz="1600" dirty="0">
                  <a:solidFill>
                    <a:srgbClr val="0066CC"/>
                  </a:solidFill>
                </a:rPr>
                <a:t>recreation</a:t>
              </a:r>
            </a:p>
          </p:txBody>
        </p:sp>
        <p:sp>
          <p:nvSpPr>
            <p:cNvPr id="6155" name="Rectangle 15"/>
            <p:cNvSpPr>
              <a:spLocks noChangeArrowheads="1"/>
            </p:cNvSpPr>
            <p:nvPr/>
          </p:nvSpPr>
          <p:spPr bwMode="auto">
            <a:xfrm>
              <a:off x="2711451" y="3789363"/>
              <a:ext cx="16303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3062" tIns="21970" rIns="43062" bIns="21970">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a:solidFill>
                    <a:srgbClr val="0066CC"/>
                  </a:solidFill>
                </a:rPr>
                <a:t>Small/declining </a:t>
              </a:r>
            </a:p>
            <a:p>
              <a:pPr eaLnBrk="1" hangingPunct="1">
                <a:spcBef>
                  <a:spcPct val="0"/>
                </a:spcBef>
                <a:buClrTx/>
                <a:buSzTx/>
                <a:buFontTx/>
                <a:buNone/>
              </a:pPr>
              <a:r>
                <a:rPr lang="en-US" altLang="en-US" sz="1600">
                  <a:solidFill>
                    <a:srgbClr val="0066CC"/>
                  </a:solidFill>
                </a:rPr>
                <a:t>populations</a:t>
              </a:r>
            </a:p>
            <a:p>
              <a:pPr eaLnBrk="1" hangingPunct="1">
                <a:spcBef>
                  <a:spcPct val="0"/>
                </a:spcBef>
                <a:buClrTx/>
                <a:buSzTx/>
                <a:buFontTx/>
                <a:buNone/>
              </a:pPr>
              <a:r>
                <a:rPr lang="en-US" altLang="en-US" sz="1600">
                  <a:solidFill>
                    <a:srgbClr val="0066CC"/>
                  </a:solidFill>
                </a:rPr>
                <a:t>Demographic</a:t>
              </a:r>
            </a:p>
            <a:p>
              <a:pPr eaLnBrk="1" hangingPunct="1">
                <a:spcBef>
                  <a:spcPct val="0"/>
                </a:spcBef>
                <a:buClrTx/>
                <a:buSzTx/>
                <a:buFontTx/>
                <a:buNone/>
              </a:pPr>
              <a:r>
                <a:rPr lang="en-US" altLang="en-US" sz="1600">
                  <a:solidFill>
                    <a:srgbClr val="0066CC"/>
                  </a:solidFill>
                </a:rPr>
                <a:t>/genetic effects</a:t>
              </a:r>
            </a:p>
          </p:txBody>
        </p:sp>
        <p:sp>
          <p:nvSpPr>
            <p:cNvPr id="6157" name="Rectangle 17"/>
            <p:cNvSpPr>
              <a:spLocks noChangeArrowheads="1"/>
            </p:cNvSpPr>
            <p:nvPr/>
          </p:nvSpPr>
          <p:spPr bwMode="auto">
            <a:xfrm>
              <a:off x="7707314" y="2989264"/>
              <a:ext cx="1565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3062" tIns="21970" rIns="43062" bIns="21970"/>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600" dirty="0">
                  <a:solidFill>
                    <a:srgbClr val="0066CC"/>
                  </a:solidFill>
                </a:rPr>
                <a:t>Grazing by feral/</a:t>
              </a:r>
            </a:p>
            <a:p>
              <a:pPr eaLnBrk="1" hangingPunct="1">
                <a:spcBef>
                  <a:spcPct val="0"/>
                </a:spcBef>
                <a:buClrTx/>
                <a:buSzTx/>
                <a:buFontTx/>
                <a:buNone/>
              </a:pPr>
              <a:r>
                <a:rPr lang="en-US" altLang="en-US" sz="1600" dirty="0">
                  <a:solidFill>
                    <a:srgbClr val="0066CC"/>
                  </a:solidFill>
                </a:rPr>
                <a:t>introduced animals</a:t>
              </a:r>
            </a:p>
          </p:txBody>
        </p:sp>
      </p:grpSp>
      <p:sp>
        <p:nvSpPr>
          <p:cNvPr id="6158" name="Freeform 18"/>
          <p:cNvSpPr>
            <a:spLocks/>
          </p:cNvSpPr>
          <p:nvPr/>
        </p:nvSpPr>
        <p:spPr bwMode="auto">
          <a:xfrm>
            <a:off x="6251575" y="2835275"/>
            <a:ext cx="349250" cy="298450"/>
          </a:xfrm>
          <a:custGeom>
            <a:avLst/>
            <a:gdLst>
              <a:gd name="T0" fmla="*/ 2147483646 w 336"/>
              <a:gd name="T1" fmla="*/ 2147483646 h 296"/>
              <a:gd name="T2" fmla="*/ 2147483646 w 336"/>
              <a:gd name="T3" fmla="*/ 2147483646 h 296"/>
              <a:gd name="T4" fmla="*/ 2147483646 w 336"/>
              <a:gd name="T5" fmla="*/ 2147483646 h 296"/>
              <a:gd name="T6" fmla="*/ 0 w 336"/>
              <a:gd name="T7" fmla="*/ 2147483646 h 296"/>
              <a:gd name="T8" fmla="*/ 0 60000 65536"/>
              <a:gd name="T9" fmla="*/ 0 60000 65536"/>
              <a:gd name="T10" fmla="*/ 0 60000 65536"/>
              <a:gd name="T11" fmla="*/ 0 60000 65536"/>
              <a:gd name="T12" fmla="*/ 0 w 336"/>
              <a:gd name="T13" fmla="*/ 0 h 296"/>
              <a:gd name="T14" fmla="*/ 336 w 336"/>
              <a:gd name="T15" fmla="*/ 296 h 296"/>
            </a:gdLst>
            <a:ahLst/>
            <a:cxnLst>
              <a:cxn ang="T8">
                <a:pos x="T0" y="T1"/>
              </a:cxn>
              <a:cxn ang="T9">
                <a:pos x="T2" y="T3"/>
              </a:cxn>
              <a:cxn ang="T10">
                <a:pos x="T4" y="T5"/>
              </a:cxn>
              <a:cxn ang="T11">
                <a:pos x="T6" y="T7"/>
              </a:cxn>
            </a:cxnLst>
            <a:rect l="T12" t="T13" r="T14" b="T15"/>
            <a:pathLst>
              <a:path w="336" h="296">
                <a:moveTo>
                  <a:pt x="336" y="8"/>
                </a:moveTo>
                <a:cubicBezTo>
                  <a:pt x="304" y="4"/>
                  <a:pt x="272" y="0"/>
                  <a:pt x="240" y="8"/>
                </a:cubicBezTo>
                <a:cubicBezTo>
                  <a:pt x="208" y="16"/>
                  <a:pt x="184" y="8"/>
                  <a:pt x="144" y="56"/>
                </a:cubicBezTo>
                <a:cubicBezTo>
                  <a:pt x="104" y="104"/>
                  <a:pt x="24" y="256"/>
                  <a:pt x="0" y="296"/>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59" name="Freeform 19"/>
          <p:cNvSpPr>
            <a:spLocks/>
          </p:cNvSpPr>
          <p:nvPr/>
        </p:nvSpPr>
        <p:spPr bwMode="auto">
          <a:xfrm>
            <a:off x="7289800" y="4649789"/>
            <a:ext cx="776288" cy="130175"/>
          </a:xfrm>
          <a:custGeom>
            <a:avLst/>
            <a:gdLst>
              <a:gd name="T0" fmla="*/ 0 w 288"/>
              <a:gd name="T1" fmla="*/ 0 h 240"/>
              <a:gd name="T2" fmla="*/ 2147483646 w 288"/>
              <a:gd name="T3" fmla="*/ 2147483646 h 240"/>
              <a:gd name="T4" fmla="*/ 2147483646 w 288"/>
              <a:gd name="T5" fmla="*/ 2147483646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0"/>
                </a:moveTo>
                <a:cubicBezTo>
                  <a:pt x="72" y="76"/>
                  <a:pt x="144" y="152"/>
                  <a:pt x="192" y="192"/>
                </a:cubicBezTo>
                <a:cubicBezTo>
                  <a:pt x="240" y="232"/>
                  <a:pt x="264" y="236"/>
                  <a:pt x="288" y="240"/>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60" name="Freeform 20"/>
          <p:cNvSpPr>
            <a:spLocks/>
          </p:cNvSpPr>
          <p:nvPr/>
        </p:nvSpPr>
        <p:spPr bwMode="auto">
          <a:xfrm>
            <a:off x="7289801" y="3741739"/>
            <a:ext cx="398463" cy="249237"/>
          </a:xfrm>
          <a:custGeom>
            <a:avLst/>
            <a:gdLst>
              <a:gd name="T0" fmla="*/ 2147483646 w 336"/>
              <a:gd name="T1" fmla="*/ 2147483646 h 296"/>
              <a:gd name="T2" fmla="*/ 2147483646 w 336"/>
              <a:gd name="T3" fmla="*/ 2147483646 h 296"/>
              <a:gd name="T4" fmla="*/ 2147483646 w 336"/>
              <a:gd name="T5" fmla="*/ 2147483646 h 296"/>
              <a:gd name="T6" fmla="*/ 0 w 336"/>
              <a:gd name="T7" fmla="*/ 2147483646 h 296"/>
              <a:gd name="T8" fmla="*/ 0 60000 65536"/>
              <a:gd name="T9" fmla="*/ 0 60000 65536"/>
              <a:gd name="T10" fmla="*/ 0 60000 65536"/>
              <a:gd name="T11" fmla="*/ 0 60000 65536"/>
              <a:gd name="T12" fmla="*/ 0 w 336"/>
              <a:gd name="T13" fmla="*/ 0 h 296"/>
              <a:gd name="T14" fmla="*/ 336 w 336"/>
              <a:gd name="T15" fmla="*/ 296 h 296"/>
            </a:gdLst>
            <a:ahLst/>
            <a:cxnLst>
              <a:cxn ang="T8">
                <a:pos x="T0" y="T1"/>
              </a:cxn>
              <a:cxn ang="T9">
                <a:pos x="T2" y="T3"/>
              </a:cxn>
              <a:cxn ang="T10">
                <a:pos x="T4" y="T5"/>
              </a:cxn>
              <a:cxn ang="T11">
                <a:pos x="T6" y="T7"/>
              </a:cxn>
            </a:cxnLst>
            <a:rect l="T12" t="T13" r="T14" b="T15"/>
            <a:pathLst>
              <a:path w="336" h="296">
                <a:moveTo>
                  <a:pt x="336" y="8"/>
                </a:moveTo>
                <a:cubicBezTo>
                  <a:pt x="304" y="4"/>
                  <a:pt x="272" y="0"/>
                  <a:pt x="240" y="8"/>
                </a:cubicBezTo>
                <a:cubicBezTo>
                  <a:pt x="208" y="16"/>
                  <a:pt x="184" y="8"/>
                  <a:pt x="144" y="56"/>
                </a:cubicBezTo>
                <a:cubicBezTo>
                  <a:pt x="104" y="104"/>
                  <a:pt x="24" y="256"/>
                  <a:pt x="0" y="296"/>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61" name="Freeform 21"/>
          <p:cNvSpPr>
            <a:spLocks/>
          </p:cNvSpPr>
          <p:nvPr/>
        </p:nvSpPr>
        <p:spPr bwMode="auto">
          <a:xfrm>
            <a:off x="5345113" y="5427664"/>
            <a:ext cx="696912" cy="249237"/>
          </a:xfrm>
          <a:custGeom>
            <a:avLst/>
            <a:gdLst>
              <a:gd name="T0" fmla="*/ 0 w 192"/>
              <a:gd name="T1" fmla="*/ 2147483646 h 288"/>
              <a:gd name="T2" fmla="*/ 2147483646 w 192"/>
              <a:gd name="T3" fmla="*/ 2147483646 h 288"/>
              <a:gd name="T4" fmla="*/ 2147483646 w 192"/>
              <a:gd name="T5" fmla="*/ 0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288"/>
                </a:moveTo>
                <a:cubicBezTo>
                  <a:pt x="32" y="288"/>
                  <a:pt x="64" y="288"/>
                  <a:pt x="96" y="240"/>
                </a:cubicBezTo>
                <a:cubicBezTo>
                  <a:pt x="128" y="192"/>
                  <a:pt x="160" y="96"/>
                  <a:pt x="192" y="0"/>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62" name="Freeform 22"/>
          <p:cNvSpPr>
            <a:spLocks/>
          </p:cNvSpPr>
          <p:nvPr/>
        </p:nvSpPr>
        <p:spPr bwMode="auto">
          <a:xfrm>
            <a:off x="4695825" y="3092450"/>
            <a:ext cx="350838" cy="249238"/>
          </a:xfrm>
          <a:custGeom>
            <a:avLst/>
            <a:gdLst>
              <a:gd name="T0" fmla="*/ 0 w 336"/>
              <a:gd name="T1" fmla="*/ 0 h 144"/>
              <a:gd name="T2" fmla="*/ 2147483646 w 336"/>
              <a:gd name="T3" fmla="*/ 2147483646 h 144"/>
              <a:gd name="T4" fmla="*/ 2147483646 w 336"/>
              <a:gd name="T5" fmla="*/ 2147483646 h 144"/>
              <a:gd name="T6" fmla="*/ 0 60000 65536"/>
              <a:gd name="T7" fmla="*/ 0 60000 65536"/>
              <a:gd name="T8" fmla="*/ 0 60000 65536"/>
              <a:gd name="T9" fmla="*/ 0 w 336"/>
              <a:gd name="T10" fmla="*/ 0 h 144"/>
              <a:gd name="T11" fmla="*/ 336 w 336"/>
              <a:gd name="T12" fmla="*/ 144 h 144"/>
            </a:gdLst>
            <a:ahLst/>
            <a:cxnLst>
              <a:cxn ang="T6">
                <a:pos x="T0" y="T1"/>
              </a:cxn>
              <a:cxn ang="T7">
                <a:pos x="T2" y="T3"/>
              </a:cxn>
              <a:cxn ang="T8">
                <a:pos x="T4" y="T5"/>
              </a:cxn>
            </a:cxnLst>
            <a:rect l="T9" t="T10" r="T11" b="T12"/>
            <a:pathLst>
              <a:path w="336" h="144">
                <a:moveTo>
                  <a:pt x="0" y="0"/>
                </a:moveTo>
                <a:cubicBezTo>
                  <a:pt x="92" y="12"/>
                  <a:pt x="184" y="24"/>
                  <a:pt x="240" y="48"/>
                </a:cubicBezTo>
                <a:cubicBezTo>
                  <a:pt x="296" y="72"/>
                  <a:pt x="320" y="128"/>
                  <a:pt x="336" y="144"/>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
        <p:nvSpPr>
          <p:cNvPr id="6163" name="Freeform 23"/>
          <p:cNvSpPr>
            <a:spLocks/>
          </p:cNvSpPr>
          <p:nvPr/>
        </p:nvSpPr>
        <p:spPr bwMode="auto">
          <a:xfrm>
            <a:off x="7159625" y="4910139"/>
            <a:ext cx="647700" cy="257175"/>
          </a:xfrm>
          <a:custGeom>
            <a:avLst/>
            <a:gdLst>
              <a:gd name="T0" fmla="*/ 0 w 288"/>
              <a:gd name="T1" fmla="*/ 0 h 240"/>
              <a:gd name="T2" fmla="*/ 2147483646 w 288"/>
              <a:gd name="T3" fmla="*/ 2147483646 h 240"/>
              <a:gd name="T4" fmla="*/ 2147483646 w 288"/>
              <a:gd name="T5" fmla="*/ 2147483646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0"/>
                </a:moveTo>
                <a:cubicBezTo>
                  <a:pt x="72" y="76"/>
                  <a:pt x="144" y="152"/>
                  <a:pt x="192" y="192"/>
                </a:cubicBezTo>
                <a:cubicBezTo>
                  <a:pt x="240" y="232"/>
                  <a:pt x="264" y="236"/>
                  <a:pt x="288" y="240"/>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64" name="Freeform 24"/>
          <p:cNvSpPr>
            <a:spLocks/>
          </p:cNvSpPr>
          <p:nvPr/>
        </p:nvSpPr>
        <p:spPr bwMode="auto">
          <a:xfrm>
            <a:off x="7159626" y="3222625"/>
            <a:ext cx="498475" cy="349250"/>
          </a:xfrm>
          <a:custGeom>
            <a:avLst/>
            <a:gdLst>
              <a:gd name="T0" fmla="*/ 2147483646 w 336"/>
              <a:gd name="T1" fmla="*/ 2147483646 h 296"/>
              <a:gd name="T2" fmla="*/ 2147483646 w 336"/>
              <a:gd name="T3" fmla="*/ 2147483646 h 296"/>
              <a:gd name="T4" fmla="*/ 2147483646 w 336"/>
              <a:gd name="T5" fmla="*/ 2147483646 h 296"/>
              <a:gd name="T6" fmla="*/ 0 w 336"/>
              <a:gd name="T7" fmla="*/ 2147483646 h 296"/>
              <a:gd name="T8" fmla="*/ 0 60000 65536"/>
              <a:gd name="T9" fmla="*/ 0 60000 65536"/>
              <a:gd name="T10" fmla="*/ 0 60000 65536"/>
              <a:gd name="T11" fmla="*/ 0 60000 65536"/>
              <a:gd name="T12" fmla="*/ 0 w 336"/>
              <a:gd name="T13" fmla="*/ 0 h 296"/>
              <a:gd name="T14" fmla="*/ 336 w 336"/>
              <a:gd name="T15" fmla="*/ 296 h 296"/>
            </a:gdLst>
            <a:ahLst/>
            <a:cxnLst>
              <a:cxn ang="T8">
                <a:pos x="T0" y="T1"/>
              </a:cxn>
              <a:cxn ang="T9">
                <a:pos x="T2" y="T3"/>
              </a:cxn>
              <a:cxn ang="T10">
                <a:pos x="T4" y="T5"/>
              </a:cxn>
              <a:cxn ang="T11">
                <a:pos x="T6" y="T7"/>
              </a:cxn>
            </a:cxnLst>
            <a:rect l="T12" t="T13" r="T14" b="T15"/>
            <a:pathLst>
              <a:path w="336" h="296">
                <a:moveTo>
                  <a:pt x="336" y="8"/>
                </a:moveTo>
                <a:cubicBezTo>
                  <a:pt x="304" y="4"/>
                  <a:pt x="272" y="0"/>
                  <a:pt x="240" y="8"/>
                </a:cubicBezTo>
                <a:cubicBezTo>
                  <a:pt x="208" y="16"/>
                  <a:pt x="184" y="8"/>
                  <a:pt x="144" y="56"/>
                </a:cubicBezTo>
                <a:cubicBezTo>
                  <a:pt x="104" y="104"/>
                  <a:pt x="24" y="256"/>
                  <a:pt x="0" y="296"/>
                </a:cubicBez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165" name="Rectangle 25"/>
          <p:cNvSpPr>
            <a:spLocks noChangeArrowheads="1"/>
          </p:cNvSpPr>
          <p:nvPr/>
        </p:nvSpPr>
        <p:spPr bwMode="auto">
          <a:xfrm>
            <a:off x="2863851" y="657226"/>
            <a:ext cx="7388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endParaRPr lang="en-US" altLang="en-US" sz="1400"/>
          </a:p>
        </p:txBody>
      </p:sp>
      <p:sp>
        <p:nvSpPr>
          <p:cNvPr id="23" name="Title 1"/>
          <p:cNvSpPr txBox="1">
            <a:spLocks/>
          </p:cNvSpPr>
          <p:nvPr/>
        </p:nvSpPr>
        <p:spPr>
          <a:xfrm>
            <a:off x="1114425" y="470694"/>
            <a:ext cx="10972800" cy="685800"/>
          </a:xfrm>
          <a:prstGeom prst="rect">
            <a:avLst/>
          </a:prstGeom>
        </p:spPr>
        <p:txBody>
          <a:bodyPr/>
          <a:lstStyle>
            <a:lvl1pPr algn="l" rtl="0" eaLnBrk="0" fontAlgn="base" hangingPunct="0">
              <a:lnSpc>
                <a:spcPts val="2400"/>
              </a:lnSpc>
              <a:spcBef>
                <a:spcPct val="0"/>
              </a:spcBef>
              <a:spcAft>
                <a:spcPct val="0"/>
              </a:spcAft>
              <a:defRPr sz="2200">
                <a:solidFill>
                  <a:schemeClr val="accent1"/>
                </a:solidFill>
                <a:latin typeface="+mj-lt"/>
                <a:ea typeface="MS PGothic" panose="020B0600070205080204" pitchFamily="34" charset="-128"/>
                <a:cs typeface="ＭＳ Ｐゴシック" charset="0"/>
              </a:defRPr>
            </a:lvl1pPr>
            <a:lvl2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2pPr>
            <a:lvl3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3pPr>
            <a:lvl4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4pPr>
            <a:lvl5pPr algn="l" rtl="0" eaLnBrk="0" fontAlgn="base" hangingPunct="0">
              <a:lnSpc>
                <a:spcPts val="2400"/>
              </a:lnSpc>
              <a:spcBef>
                <a:spcPct val="0"/>
              </a:spcBef>
              <a:spcAft>
                <a:spcPct val="0"/>
              </a:spcAft>
              <a:defRPr sz="2200">
                <a:solidFill>
                  <a:schemeClr val="accent1"/>
                </a:solidFill>
                <a:latin typeface="Arial" charset="0"/>
                <a:ea typeface="MS PGothic" panose="020B0600070205080204" pitchFamily="34" charset="-128"/>
                <a:cs typeface="ＭＳ Ｐゴシック" charset="0"/>
              </a:defRPr>
            </a:lvl5pPr>
            <a:lvl6pPr marL="457200" algn="l" rtl="0" eaLnBrk="1" fontAlgn="base" hangingPunct="1">
              <a:lnSpc>
                <a:spcPts val="2400"/>
              </a:lnSpc>
              <a:spcBef>
                <a:spcPct val="0"/>
              </a:spcBef>
              <a:spcAft>
                <a:spcPct val="0"/>
              </a:spcAft>
              <a:defRPr sz="2200">
                <a:solidFill>
                  <a:schemeClr val="accent1"/>
                </a:solidFill>
                <a:latin typeface="Arial" charset="0"/>
              </a:defRPr>
            </a:lvl6pPr>
            <a:lvl7pPr marL="914400" algn="l" rtl="0" eaLnBrk="1" fontAlgn="base" hangingPunct="1">
              <a:lnSpc>
                <a:spcPts val="2400"/>
              </a:lnSpc>
              <a:spcBef>
                <a:spcPct val="0"/>
              </a:spcBef>
              <a:spcAft>
                <a:spcPct val="0"/>
              </a:spcAft>
              <a:defRPr sz="2200">
                <a:solidFill>
                  <a:schemeClr val="accent1"/>
                </a:solidFill>
                <a:latin typeface="Arial" charset="0"/>
              </a:defRPr>
            </a:lvl7pPr>
            <a:lvl8pPr marL="1371600" algn="l" rtl="0" eaLnBrk="1" fontAlgn="base" hangingPunct="1">
              <a:lnSpc>
                <a:spcPts val="2400"/>
              </a:lnSpc>
              <a:spcBef>
                <a:spcPct val="0"/>
              </a:spcBef>
              <a:spcAft>
                <a:spcPct val="0"/>
              </a:spcAft>
              <a:defRPr sz="2200">
                <a:solidFill>
                  <a:schemeClr val="accent1"/>
                </a:solidFill>
                <a:latin typeface="Arial" charset="0"/>
              </a:defRPr>
            </a:lvl8pPr>
            <a:lvl9pPr marL="1828800" algn="l" rtl="0" eaLnBrk="1" fontAlgn="base" hangingPunct="1">
              <a:lnSpc>
                <a:spcPts val="2400"/>
              </a:lnSpc>
              <a:spcBef>
                <a:spcPct val="0"/>
              </a:spcBef>
              <a:spcAft>
                <a:spcPct val="0"/>
              </a:spcAft>
              <a:defRPr sz="2200">
                <a:solidFill>
                  <a:schemeClr val="accent1"/>
                </a:solidFill>
                <a:latin typeface="Arial" charset="0"/>
              </a:defRPr>
            </a:lvl9pPr>
          </a:lstStyle>
          <a:p>
            <a:r>
              <a:rPr lang="en-AU" altLang="en-US" b="1" kern="0" dirty="0"/>
              <a:t>10 Phytophthora dieback (jarrah dieback)</a:t>
            </a:r>
            <a:endParaRPr lang="en-AU" kern="0" dirty="0"/>
          </a:p>
        </p:txBody>
      </p:sp>
    </p:spTree>
    <p:extLst>
      <p:ext uri="{BB962C8B-B14F-4D97-AF65-F5344CB8AC3E}">
        <p14:creationId xmlns:p14="http://schemas.microsoft.com/office/powerpoint/2010/main" val="3018013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a:xfrm>
            <a:off x="1003161" y="349250"/>
            <a:ext cx="11452504" cy="646113"/>
          </a:xfrm>
        </p:spPr>
        <p:txBody>
          <a:bodyPr>
            <a:normAutofit fontScale="90000"/>
          </a:bodyPr>
          <a:lstStyle/>
          <a:p>
            <a:r>
              <a:rPr lang="en-AU" altLang="en-US" sz="3600" dirty="0"/>
              <a:t>A brief history of Phytophthora dieback (jarrah dieback) </a:t>
            </a:r>
          </a:p>
        </p:txBody>
      </p:sp>
      <p:sp>
        <p:nvSpPr>
          <p:cNvPr id="9219" name="Line 11"/>
          <p:cNvSpPr>
            <a:spLocks noChangeShapeType="1"/>
          </p:cNvSpPr>
          <p:nvPr/>
        </p:nvSpPr>
        <p:spPr bwMode="auto">
          <a:xfrm>
            <a:off x="3160713"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0" name="Line 12"/>
          <p:cNvSpPr>
            <a:spLocks noChangeShapeType="1"/>
          </p:cNvSpPr>
          <p:nvPr/>
        </p:nvSpPr>
        <p:spPr bwMode="auto">
          <a:xfrm>
            <a:off x="4013200"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1" name="Line 13"/>
          <p:cNvSpPr>
            <a:spLocks noChangeShapeType="1"/>
          </p:cNvSpPr>
          <p:nvPr/>
        </p:nvSpPr>
        <p:spPr bwMode="auto">
          <a:xfrm>
            <a:off x="4868863"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2" name="Line 14"/>
          <p:cNvSpPr>
            <a:spLocks noChangeShapeType="1"/>
          </p:cNvSpPr>
          <p:nvPr/>
        </p:nvSpPr>
        <p:spPr bwMode="auto">
          <a:xfrm>
            <a:off x="5721350"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3" name="Line 15"/>
          <p:cNvSpPr>
            <a:spLocks noChangeShapeType="1"/>
          </p:cNvSpPr>
          <p:nvPr/>
        </p:nvSpPr>
        <p:spPr bwMode="auto">
          <a:xfrm>
            <a:off x="6581775"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4" name="Line 16"/>
          <p:cNvSpPr>
            <a:spLocks noChangeShapeType="1"/>
          </p:cNvSpPr>
          <p:nvPr/>
        </p:nvSpPr>
        <p:spPr bwMode="auto">
          <a:xfrm>
            <a:off x="7429500"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5" name="Line 17"/>
          <p:cNvSpPr>
            <a:spLocks noChangeShapeType="1"/>
          </p:cNvSpPr>
          <p:nvPr/>
        </p:nvSpPr>
        <p:spPr bwMode="auto">
          <a:xfrm>
            <a:off x="8281988"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6" name="Line 18"/>
          <p:cNvSpPr>
            <a:spLocks noChangeShapeType="1"/>
          </p:cNvSpPr>
          <p:nvPr/>
        </p:nvSpPr>
        <p:spPr bwMode="auto">
          <a:xfrm>
            <a:off x="9137650"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27" name="Line 19"/>
          <p:cNvSpPr>
            <a:spLocks noChangeShapeType="1"/>
          </p:cNvSpPr>
          <p:nvPr/>
        </p:nvSpPr>
        <p:spPr bwMode="auto">
          <a:xfrm>
            <a:off x="9990138" y="3716338"/>
            <a:ext cx="0" cy="14446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pic>
        <p:nvPicPr>
          <p:cNvPr id="9228" name="Picture 22" descr="columb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7238" y="4259263"/>
            <a:ext cx="14922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23"/>
          <p:cNvSpPr txBox="1">
            <a:spLocks noChangeArrowheads="1"/>
          </p:cNvSpPr>
          <p:nvPr/>
        </p:nvSpPr>
        <p:spPr bwMode="auto">
          <a:xfrm>
            <a:off x="1895476" y="5695951"/>
            <a:ext cx="16273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Early European</a:t>
            </a:r>
          </a:p>
          <a:p>
            <a:pPr eaLnBrk="1" hangingPunct="1">
              <a:spcBef>
                <a:spcPct val="0"/>
              </a:spcBef>
              <a:buClrTx/>
              <a:buSzTx/>
              <a:buFontTx/>
              <a:buNone/>
            </a:pPr>
            <a:r>
              <a:rPr lang="en-AU" altLang="en-US" sz="1800">
                <a:latin typeface="Times New Roman" panose="02020603050405020304" pitchFamily="18" charset="0"/>
              </a:rPr>
              <a:t>settlers arrive</a:t>
            </a:r>
          </a:p>
        </p:txBody>
      </p:sp>
      <p:sp>
        <p:nvSpPr>
          <p:cNvPr id="9230" name="Text Box 26"/>
          <p:cNvSpPr txBox="1">
            <a:spLocks noChangeArrowheads="1"/>
          </p:cNvSpPr>
          <p:nvPr/>
        </p:nvSpPr>
        <p:spPr bwMode="auto">
          <a:xfrm>
            <a:off x="1925638" y="327818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1829</a:t>
            </a:r>
          </a:p>
        </p:txBody>
      </p:sp>
      <p:sp>
        <p:nvSpPr>
          <p:cNvPr id="9231" name="Text Box 27"/>
          <p:cNvSpPr txBox="1">
            <a:spLocks noChangeArrowheads="1"/>
          </p:cNvSpPr>
          <p:nvPr/>
        </p:nvSpPr>
        <p:spPr bwMode="auto">
          <a:xfrm>
            <a:off x="5383213" y="328930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1920</a:t>
            </a:r>
          </a:p>
        </p:txBody>
      </p:sp>
      <p:pic>
        <p:nvPicPr>
          <p:cNvPr id="9232" name="Picture 28" descr="fall-l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4278314"/>
            <a:ext cx="10048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 Box 29"/>
          <p:cNvSpPr txBox="1">
            <a:spLocks noChangeArrowheads="1"/>
          </p:cNvSpPr>
          <p:nvPr/>
        </p:nvSpPr>
        <p:spPr bwMode="auto">
          <a:xfrm>
            <a:off x="3887788" y="5661026"/>
            <a:ext cx="26597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First recorded unexplained</a:t>
            </a:r>
          </a:p>
          <a:p>
            <a:pPr eaLnBrk="1" hangingPunct="1">
              <a:spcBef>
                <a:spcPct val="0"/>
              </a:spcBef>
              <a:buClrTx/>
              <a:buSzTx/>
              <a:buFontTx/>
              <a:buNone/>
            </a:pPr>
            <a:r>
              <a:rPr lang="en-AU" altLang="en-US" sz="1800">
                <a:latin typeface="Times New Roman" panose="02020603050405020304" pitchFamily="18" charset="0"/>
              </a:rPr>
              <a:t>tree deaths (Karragullen)</a:t>
            </a:r>
          </a:p>
        </p:txBody>
      </p:sp>
      <p:sp>
        <p:nvSpPr>
          <p:cNvPr id="9234" name="Text Box 32"/>
          <p:cNvSpPr txBox="1">
            <a:spLocks noChangeArrowheads="1"/>
          </p:cNvSpPr>
          <p:nvPr/>
        </p:nvSpPr>
        <p:spPr bwMode="auto">
          <a:xfrm>
            <a:off x="6607175" y="331311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1948</a:t>
            </a:r>
          </a:p>
        </p:txBody>
      </p:sp>
      <p:sp>
        <p:nvSpPr>
          <p:cNvPr id="9235" name="Text Box 34"/>
          <p:cNvSpPr txBox="1">
            <a:spLocks noChangeArrowheads="1"/>
          </p:cNvSpPr>
          <p:nvPr/>
        </p:nvSpPr>
        <p:spPr bwMode="auto">
          <a:xfrm>
            <a:off x="7326313" y="331311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1964</a:t>
            </a:r>
          </a:p>
        </p:txBody>
      </p:sp>
      <p:sp>
        <p:nvSpPr>
          <p:cNvPr id="9236" name="Text Box 36"/>
          <p:cNvSpPr txBox="1">
            <a:spLocks noChangeArrowheads="1"/>
          </p:cNvSpPr>
          <p:nvPr/>
        </p:nvSpPr>
        <p:spPr bwMode="auto">
          <a:xfrm>
            <a:off x="7883525" y="375443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1973</a:t>
            </a:r>
          </a:p>
        </p:txBody>
      </p:sp>
      <p:sp>
        <p:nvSpPr>
          <p:cNvPr id="9237" name="Text Box 38"/>
          <p:cNvSpPr txBox="1">
            <a:spLocks noChangeArrowheads="1"/>
          </p:cNvSpPr>
          <p:nvPr/>
        </p:nvSpPr>
        <p:spPr bwMode="auto">
          <a:xfrm>
            <a:off x="8623300" y="328453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1989</a:t>
            </a:r>
          </a:p>
        </p:txBody>
      </p:sp>
      <p:sp>
        <p:nvSpPr>
          <p:cNvPr id="9238" name="Text Box 40"/>
          <p:cNvSpPr txBox="1">
            <a:spLocks noChangeArrowheads="1"/>
          </p:cNvSpPr>
          <p:nvPr/>
        </p:nvSpPr>
        <p:spPr bwMode="auto">
          <a:xfrm>
            <a:off x="9239250" y="3730626"/>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solidFill>
                  <a:srgbClr val="FF0000"/>
                </a:solidFill>
                <a:latin typeface="Times New Roman" panose="02020603050405020304" pitchFamily="18" charset="0"/>
              </a:rPr>
              <a:t>1996</a:t>
            </a:r>
          </a:p>
        </p:txBody>
      </p:sp>
      <p:sp>
        <p:nvSpPr>
          <p:cNvPr id="9239" name="Text Box 42"/>
          <p:cNvSpPr txBox="1">
            <a:spLocks noChangeArrowheads="1"/>
          </p:cNvSpPr>
          <p:nvPr/>
        </p:nvSpPr>
        <p:spPr bwMode="auto">
          <a:xfrm>
            <a:off x="6827838" y="5030789"/>
            <a:ext cx="1569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i="1">
                <a:latin typeface="Times New Roman" panose="02020603050405020304" pitchFamily="18" charset="0"/>
              </a:rPr>
              <a:t>Pc </a:t>
            </a:r>
            <a:r>
              <a:rPr lang="en-AU" altLang="en-US" sz="1800">
                <a:latin typeface="Times New Roman" panose="02020603050405020304" pitchFamily="18" charset="0"/>
              </a:rPr>
              <a:t>identified</a:t>
            </a:r>
          </a:p>
          <a:p>
            <a:pPr eaLnBrk="1" hangingPunct="1">
              <a:spcBef>
                <a:spcPct val="0"/>
              </a:spcBef>
              <a:buClrTx/>
              <a:buSzTx/>
              <a:buFontTx/>
              <a:buNone/>
            </a:pPr>
            <a:r>
              <a:rPr lang="en-AU" altLang="en-US" sz="1800">
                <a:latin typeface="Times New Roman" panose="02020603050405020304" pitchFamily="18" charset="0"/>
              </a:rPr>
              <a:t>as causal agent</a:t>
            </a:r>
            <a:endParaRPr lang="en-AU" altLang="en-US" sz="1800" i="1">
              <a:latin typeface="Times New Roman" panose="02020603050405020304" pitchFamily="18" charset="0"/>
            </a:endParaRPr>
          </a:p>
        </p:txBody>
      </p:sp>
      <p:pic>
        <p:nvPicPr>
          <p:cNvPr id="9240" name="Picture 45" descr="dra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1876426"/>
            <a:ext cx="13684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1" name="Line 8"/>
          <p:cNvSpPr>
            <a:spLocks noChangeShapeType="1"/>
          </p:cNvSpPr>
          <p:nvPr/>
        </p:nvSpPr>
        <p:spPr bwMode="auto">
          <a:xfrm>
            <a:off x="2135189" y="3716338"/>
            <a:ext cx="8281987" cy="0"/>
          </a:xfrm>
          <a:prstGeom prst="line">
            <a:avLst/>
          </a:prstGeom>
          <a:noFill/>
          <a:ln w="571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AU"/>
          </a:p>
        </p:txBody>
      </p:sp>
      <p:sp>
        <p:nvSpPr>
          <p:cNvPr id="9242" name="Oval 21"/>
          <p:cNvSpPr>
            <a:spLocks noChangeArrowheads="1"/>
          </p:cNvSpPr>
          <p:nvPr/>
        </p:nvSpPr>
        <p:spPr bwMode="auto">
          <a:xfrm>
            <a:off x="2214563" y="3644901"/>
            <a:ext cx="157162"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43" name="Line 24"/>
          <p:cNvSpPr>
            <a:spLocks noChangeShapeType="1"/>
          </p:cNvSpPr>
          <p:nvPr/>
        </p:nvSpPr>
        <p:spPr bwMode="auto">
          <a:xfrm>
            <a:off x="2293938" y="3789363"/>
            <a:ext cx="292100" cy="430212"/>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44" name="Oval 25"/>
          <p:cNvSpPr>
            <a:spLocks noChangeArrowheads="1"/>
          </p:cNvSpPr>
          <p:nvPr/>
        </p:nvSpPr>
        <p:spPr bwMode="auto">
          <a:xfrm>
            <a:off x="5605463" y="3644901"/>
            <a:ext cx="157162"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45" name="Line 30"/>
          <p:cNvSpPr>
            <a:spLocks noChangeShapeType="1"/>
          </p:cNvSpPr>
          <p:nvPr/>
        </p:nvSpPr>
        <p:spPr bwMode="auto">
          <a:xfrm flipH="1">
            <a:off x="5348288" y="3789363"/>
            <a:ext cx="336550" cy="493712"/>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46" name="Oval 31"/>
          <p:cNvSpPr>
            <a:spLocks noChangeArrowheads="1"/>
          </p:cNvSpPr>
          <p:nvPr/>
        </p:nvSpPr>
        <p:spPr bwMode="auto">
          <a:xfrm>
            <a:off x="6867526" y="3644901"/>
            <a:ext cx="157163"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47" name="Oval 33"/>
          <p:cNvSpPr>
            <a:spLocks noChangeArrowheads="1"/>
          </p:cNvSpPr>
          <p:nvPr/>
        </p:nvSpPr>
        <p:spPr bwMode="auto">
          <a:xfrm>
            <a:off x="7656514" y="3644901"/>
            <a:ext cx="155575"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48" name="Oval 35"/>
          <p:cNvSpPr>
            <a:spLocks noChangeArrowheads="1"/>
          </p:cNvSpPr>
          <p:nvPr/>
        </p:nvSpPr>
        <p:spPr bwMode="auto">
          <a:xfrm>
            <a:off x="8121651" y="3644901"/>
            <a:ext cx="157163"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49" name="Oval 37"/>
          <p:cNvSpPr>
            <a:spLocks noChangeArrowheads="1"/>
          </p:cNvSpPr>
          <p:nvPr/>
        </p:nvSpPr>
        <p:spPr bwMode="auto">
          <a:xfrm>
            <a:off x="8840789" y="3644901"/>
            <a:ext cx="155575"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50" name="Oval 39"/>
          <p:cNvSpPr>
            <a:spLocks noChangeArrowheads="1"/>
          </p:cNvSpPr>
          <p:nvPr/>
        </p:nvSpPr>
        <p:spPr bwMode="auto">
          <a:xfrm>
            <a:off x="9480551" y="3644901"/>
            <a:ext cx="157163" cy="144463"/>
          </a:xfrm>
          <a:prstGeom prst="ellipse">
            <a:avLst/>
          </a:prstGeom>
          <a:solidFill>
            <a:srgbClr val="FF0000"/>
          </a:solidFill>
          <a:ln w="9525">
            <a:solidFill>
              <a:schemeClr val="tx1"/>
            </a:solidFill>
            <a:miter lim="800000"/>
            <a:headEnd/>
            <a:tailEnd/>
          </a:ln>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9251" name="Line 41"/>
          <p:cNvSpPr>
            <a:spLocks noChangeShapeType="1"/>
          </p:cNvSpPr>
          <p:nvPr/>
        </p:nvSpPr>
        <p:spPr bwMode="auto">
          <a:xfrm flipH="1">
            <a:off x="7550150" y="3716339"/>
            <a:ext cx="185738" cy="1343025"/>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52" name="Line 43"/>
          <p:cNvSpPr>
            <a:spLocks noChangeShapeType="1"/>
          </p:cNvSpPr>
          <p:nvPr/>
        </p:nvSpPr>
        <p:spPr bwMode="auto">
          <a:xfrm>
            <a:off x="8201025" y="2862263"/>
            <a:ext cx="7938" cy="781050"/>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53" name="Line 46"/>
          <p:cNvSpPr>
            <a:spLocks noChangeShapeType="1"/>
          </p:cNvSpPr>
          <p:nvPr/>
        </p:nvSpPr>
        <p:spPr bwMode="auto">
          <a:xfrm>
            <a:off x="8918576" y="3789363"/>
            <a:ext cx="354013" cy="506412"/>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pic>
        <p:nvPicPr>
          <p:cNvPr id="9254" name="Picture 5" descr="img00001"/>
          <p:cNvPicPr>
            <a:picLocks noChangeAspect="1" noChangeArrowheads="1"/>
          </p:cNvPicPr>
          <p:nvPr/>
        </p:nvPicPr>
        <p:blipFill>
          <a:blip r:embed="rId5">
            <a:extLst>
              <a:ext uri="{28A0092B-C50C-407E-A947-70E740481C1C}">
                <a14:useLocalDpi xmlns:a14="http://schemas.microsoft.com/office/drawing/2010/main" val="0"/>
              </a:ext>
            </a:extLst>
          </a:blip>
          <a:srcRect l="6311" t="2896" r="27600" b="17128"/>
          <a:stretch>
            <a:fillRect/>
          </a:stretch>
        </p:blipFill>
        <p:spPr bwMode="auto">
          <a:xfrm>
            <a:off x="8770939" y="4335463"/>
            <a:ext cx="1133475" cy="15113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55" name="Picture 48" descr="arbor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2076450"/>
            <a:ext cx="11525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6" name="Text Box 49"/>
          <p:cNvSpPr txBox="1">
            <a:spLocks noChangeArrowheads="1"/>
          </p:cNvSpPr>
          <p:nvPr/>
        </p:nvSpPr>
        <p:spPr bwMode="auto">
          <a:xfrm>
            <a:off x="2643188" y="3003551"/>
            <a:ext cx="23134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Introduction of </a:t>
            </a:r>
          </a:p>
          <a:p>
            <a:pPr eaLnBrk="1" hangingPunct="1">
              <a:spcBef>
                <a:spcPct val="0"/>
              </a:spcBef>
              <a:buClrTx/>
              <a:buSzTx/>
              <a:buFontTx/>
              <a:buNone/>
            </a:pPr>
            <a:r>
              <a:rPr lang="en-AU" altLang="en-US" sz="1800">
                <a:latin typeface="Times New Roman" panose="02020603050405020304" pitchFamily="18" charset="0"/>
              </a:rPr>
              <a:t>European plant species</a:t>
            </a:r>
          </a:p>
        </p:txBody>
      </p:sp>
      <p:pic>
        <p:nvPicPr>
          <p:cNvPr id="9257" name="Picture 51" descr="bulldoz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4" y="2330451"/>
            <a:ext cx="1296987"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8" name="Text Box 52"/>
          <p:cNvSpPr txBox="1">
            <a:spLocks noChangeArrowheads="1"/>
          </p:cNvSpPr>
          <p:nvPr/>
        </p:nvSpPr>
        <p:spPr bwMode="auto">
          <a:xfrm>
            <a:off x="4618039" y="1620839"/>
            <a:ext cx="20954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Infested gravel </a:t>
            </a:r>
          </a:p>
          <a:p>
            <a:pPr eaLnBrk="1" hangingPunct="1">
              <a:spcBef>
                <a:spcPct val="0"/>
              </a:spcBef>
              <a:buClrTx/>
              <a:buSzTx/>
              <a:buFontTx/>
              <a:buNone/>
            </a:pPr>
            <a:r>
              <a:rPr lang="en-AU" altLang="en-US" sz="1800">
                <a:latin typeface="Times New Roman" panose="02020603050405020304" pitchFamily="18" charset="0"/>
              </a:rPr>
              <a:t>used for roadmaking</a:t>
            </a:r>
          </a:p>
        </p:txBody>
      </p:sp>
      <p:sp>
        <p:nvSpPr>
          <p:cNvPr id="9259" name="Text Box 53"/>
          <p:cNvSpPr txBox="1">
            <a:spLocks noChangeArrowheads="1"/>
          </p:cNvSpPr>
          <p:nvPr/>
        </p:nvSpPr>
        <p:spPr bwMode="auto">
          <a:xfrm>
            <a:off x="7534275" y="1484313"/>
            <a:ext cx="121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Quarantine</a:t>
            </a:r>
          </a:p>
        </p:txBody>
      </p:sp>
      <p:sp>
        <p:nvSpPr>
          <p:cNvPr id="9260" name="Text Box 54"/>
          <p:cNvSpPr txBox="1">
            <a:spLocks noChangeArrowheads="1"/>
          </p:cNvSpPr>
          <p:nvPr/>
        </p:nvSpPr>
        <p:spPr bwMode="auto">
          <a:xfrm>
            <a:off x="8426450" y="5892801"/>
            <a:ext cx="179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Use of phosphite</a:t>
            </a:r>
          </a:p>
        </p:txBody>
      </p:sp>
      <p:pic>
        <p:nvPicPr>
          <p:cNvPr id="9261" name="Picture 55" descr="dwg-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2426" y="1955801"/>
            <a:ext cx="105251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2" name="Line 56"/>
          <p:cNvSpPr>
            <a:spLocks noChangeShapeType="1"/>
          </p:cNvSpPr>
          <p:nvPr/>
        </p:nvSpPr>
        <p:spPr bwMode="auto">
          <a:xfrm flipH="1">
            <a:off x="9567863" y="2841626"/>
            <a:ext cx="203200" cy="792163"/>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
        <p:nvSpPr>
          <p:cNvPr id="9263" name="Text Box 57"/>
          <p:cNvSpPr txBox="1">
            <a:spLocks noChangeArrowheads="1"/>
          </p:cNvSpPr>
          <p:nvPr/>
        </p:nvSpPr>
        <p:spPr bwMode="auto">
          <a:xfrm>
            <a:off x="5773738" y="420846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1800">
                <a:latin typeface="Times New Roman" panose="02020603050405020304" pitchFamily="18" charset="0"/>
              </a:rPr>
              <a:t>Research station est. Dwellingup</a:t>
            </a:r>
          </a:p>
        </p:txBody>
      </p:sp>
      <p:sp>
        <p:nvSpPr>
          <p:cNvPr id="9264" name="Line 58"/>
          <p:cNvSpPr>
            <a:spLocks noChangeShapeType="1"/>
          </p:cNvSpPr>
          <p:nvPr/>
        </p:nvSpPr>
        <p:spPr bwMode="auto">
          <a:xfrm flipH="1">
            <a:off x="6621463" y="3744914"/>
            <a:ext cx="309562" cy="534987"/>
          </a:xfrm>
          <a:prstGeom prst="line">
            <a:avLst/>
          </a:prstGeom>
          <a:noFill/>
          <a:ln w="1905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AU"/>
          </a:p>
        </p:txBody>
      </p:sp>
    </p:spTree>
    <p:extLst>
      <p:ext uri="{BB962C8B-B14F-4D97-AF65-F5344CB8AC3E}">
        <p14:creationId xmlns:p14="http://schemas.microsoft.com/office/powerpoint/2010/main" val="960862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039" y="1989139"/>
            <a:ext cx="7272337"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7" name="Rectangle 3"/>
          <p:cNvSpPr>
            <a:spLocks noChangeArrowheads="1"/>
          </p:cNvSpPr>
          <p:nvPr/>
        </p:nvSpPr>
        <p:spPr bwMode="auto">
          <a:xfrm>
            <a:off x="1017589" y="493454"/>
            <a:ext cx="8713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dirty="0">
                <a:solidFill>
                  <a:schemeClr val="accent6"/>
                </a:solidFill>
              </a:rPr>
              <a:t>Distribution of  </a:t>
            </a:r>
            <a:r>
              <a:rPr lang="en-US" altLang="en-US" i="1" dirty="0">
                <a:solidFill>
                  <a:schemeClr val="accent6"/>
                </a:solidFill>
              </a:rPr>
              <a:t>Phytophthora </a:t>
            </a:r>
            <a:r>
              <a:rPr lang="en-US" altLang="en-US" i="1" dirty="0" err="1">
                <a:solidFill>
                  <a:schemeClr val="accent6"/>
                </a:solidFill>
              </a:rPr>
              <a:t>cinnamomi</a:t>
            </a:r>
            <a:endParaRPr lang="en-US" altLang="en-US" dirty="0">
              <a:solidFill>
                <a:schemeClr val="accent6"/>
              </a:solidFill>
            </a:endParaRPr>
          </a:p>
        </p:txBody>
      </p:sp>
    </p:spTree>
    <p:extLst>
      <p:ext uri="{BB962C8B-B14F-4D97-AF65-F5344CB8AC3E}">
        <p14:creationId xmlns:p14="http://schemas.microsoft.com/office/powerpoint/2010/main" val="36480663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9C72C4BD-B2E2-4BB6-93F6-C8CE33BB0874}"/>
              </a:ext>
            </a:extLst>
          </p:cNvPr>
          <p:cNvSpPr>
            <a:spLocks noGrp="1" noChangeArrowheads="1"/>
          </p:cNvSpPr>
          <p:nvPr>
            <p:ph type="title"/>
          </p:nvPr>
        </p:nvSpPr>
        <p:spPr/>
        <p:txBody>
          <a:bodyPr/>
          <a:lstStyle/>
          <a:p>
            <a:r>
              <a:rPr lang="en-AU" altLang="en-US" b="1"/>
              <a:t>Map of </a:t>
            </a:r>
            <a:r>
              <a:rPr lang="en-AU" altLang="en-US" b="1" i="1"/>
              <a:t>Phytophthora </a:t>
            </a:r>
            <a:r>
              <a:rPr lang="en-AU" altLang="en-US" b="1"/>
              <a:t>distribution in WA</a:t>
            </a:r>
          </a:p>
        </p:txBody>
      </p:sp>
      <p:pic>
        <p:nvPicPr>
          <p:cNvPr id="136196" name="Picture 1">
            <a:extLst>
              <a:ext uri="{FF2B5EF4-FFF2-40B4-BE49-F238E27FC236}">
                <a16:creationId xmlns:a16="http://schemas.microsoft.com/office/drawing/2014/main" id="{9EA0F314-1CFB-437F-B1E1-52A7DFA81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963" y="2009161"/>
            <a:ext cx="426720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38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13068" y="981870"/>
            <a:ext cx="7772400" cy="719137"/>
          </a:xfrm>
        </p:spPr>
        <p:txBody>
          <a:bodyPr/>
          <a:lstStyle/>
          <a:p>
            <a:r>
              <a:rPr lang="en-AU" altLang="en-US" sz="3600" dirty="0"/>
              <a:t>Ideal environment</a:t>
            </a:r>
          </a:p>
        </p:txBody>
      </p:sp>
      <p:pic>
        <p:nvPicPr>
          <p:cNvPr id="15363" name="Picture 5" descr="th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773238"/>
            <a:ext cx="25209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12"/>
          <p:cNvGrpSpPr>
            <a:grpSpLocks/>
          </p:cNvGrpSpPr>
          <p:nvPr/>
        </p:nvGrpSpPr>
        <p:grpSpPr bwMode="auto">
          <a:xfrm>
            <a:off x="2462213" y="2133601"/>
            <a:ext cx="1689100" cy="2303463"/>
            <a:chOff x="703" y="1117"/>
            <a:chExt cx="1064" cy="1451"/>
          </a:xfrm>
        </p:grpSpPr>
        <p:pic>
          <p:nvPicPr>
            <p:cNvPr id="15372" name="Picture 4" descr="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 y="1117"/>
              <a:ext cx="1064"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 Box 8"/>
            <p:cNvSpPr txBox="1">
              <a:spLocks noChangeArrowheads="1"/>
            </p:cNvSpPr>
            <p:nvPr/>
          </p:nvSpPr>
          <p:spPr bwMode="auto">
            <a:xfrm>
              <a:off x="777" y="1888"/>
              <a:ext cx="833"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solidFill>
                    <a:srgbClr val="000000"/>
                  </a:solidFill>
                  <a:latin typeface="Times New Roman" panose="02020603050405020304" pitchFamily="18" charset="0"/>
                </a:rPr>
                <a:t>&gt;800mm</a:t>
              </a:r>
            </a:p>
          </p:txBody>
        </p:sp>
      </p:grpSp>
      <p:sp>
        <p:nvSpPr>
          <p:cNvPr id="15365" name="Text Box 9"/>
          <p:cNvSpPr txBox="1">
            <a:spLocks noChangeArrowheads="1"/>
          </p:cNvSpPr>
          <p:nvPr/>
        </p:nvSpPr>
        <p:spPr bwMode="auto">
          <a:xfrm>
            <a:off x="5664201" y="3357563"/>
            <a:ext cx="1539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solidFill>
                  <a:srgbClr val="000000"/>
                </a:solidFill>
                <a:latin typeface="Times New Roman" panose="02020603050405020304" pitchFamily="18" charset="0"/>
              </a:rPr>
              <a:t>20</a:t>
            </a:r>
            <a:r>
              <a:rPr lang="en-AU" altLang="en-US" sz="2400" baseline="30000">
                <a:solidFill>
                  <a:srgbClr val="000000"/>
                </a:solidFill>
                <a:latin typeface="Times New Roman" panose="02020603050405020304" pitchFamily="18" charset="0"/>
              </a:rPr>
              <a:t>o</a:t>
            </a:r>
            <a:r>
              <a:rPr lang="en-AU" altLang="en-US" sz="2400">
                <a:solidFill>
                  <a:srgbClr val="000000"/>
                </a:solidFill>
                <a:latin typeface="Times New Roman" panose="02020603050405020304" pitchFamily="18" charset="0"/>
              </a:rPr>
              <a:t>C-30</a:t>
            </a:r>
            <a:r>
              <a:rPr lang="en-AU" altLang="en-US" sz="2400" baseline="30000">
                <a:solidFill>
                  <a:srgbClr val="000000"/>
                </a:solidFill>
                <a:latin typeface="Times New Roman" panose="02020603050405020304" pitchFamily="18" charset="0"/>
              </a:rPr>
              <a:t>o</a:t>
            </a:r>
            <a:r>
              <a:rPr lang="en-AU" altLang="en-US" sz="2400">
                <a:solidFill>
                  <a:srgbClr val="000000"/>
                </a:solidFill>
                <a:latin typeface="Times New Roman" panose="02020603050405020304" pitchFamily="18" charset="0"/>
              </a:rPr>
              <a:t>C</a:t>
            </a:r>
          </a:p>
        </p:txBody>
      </p:sp>
      <p:grpSp>
        <p:nvGrpSpPr>
          <p:cNvPr id="15366" name="Group 14"/>
          <p:cNvGrpSpPr>
            <a:grpSpLocks/>
          </p:cNvGrpSpPr>
          <p:nvPr/>
        </p:nvGrpSpPr>
        <p:grpSpPr bwMode="auto">
          <a:xfrm>
            <a:off x="7896226" y="1844676"/>
            <a:ext cx="2259013" cy="2689225"/>
            <a:chOff x="2080" y="2523"/>
            <a:chExt cx="1423" cy="1694"/>
          </a:xfrm>
        </p:grpSpPr>
        <p:grpSp>
          <p:nvGrpSpPr>
            <p:cNvPr id="15368" name="Group 13"/>
            <p:cNvGrpSpPr>
              <a:grpSpLocks/>
            </p:cNvGrpSpPr>
            <p:nvPr/>
          </p:nvGrpSpPr>
          <p:grpSpPr bwMode="auto">
            <a:xfrm>
              <a:off x="2080" y="2523"/>
              <a:ext cx="1423" cy="1694"/>
              <a:chOff x="2080" y="2523"/>
              <a:chExt cx="1423" cy="1694"/>
            </a:xfrm>
          </p:grpSpPr>
          <p:pic>
            <p:nvPicPr>
              <p:cNvPr id="15370" name="Picture 7" descr="pHFix_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 y="2523"/>
                <a:ext cx="1423"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0"/>
              <p:cNvSpPr txBox="1">
                <a:spLocks noChangeArrowheads="1"/>
              </p:cNvSpPr>
              <p:nvPr/>
            </p:nvSpPr>
            <p:spPr bwMode="auto">
              <a:xfrm>
                <a:off x="2517" y="3929"/>
                <a:ext cx="6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solidFill>
                      <a:srgbClr val="000000"/>
                    </a:solidFill>
                    <a:latin typeface="Times New Roman" panose="02020603050405020304" pitchFamily="18" charset="0"/>
                  </a:rPr>
                  <a:t>pH 5-6</a:t>
                </a:r>
              </a:p>
            </p:txBody>
          </p:sp>
        </p:grpSp>
        <p:sp>
          <p:nvSpPr>
            <p:cNvPr id="15369" name="Oval 11"/>
            <p:cNvSpPr>
              <a:spLocks noChangeArrowheads="1"/>
            </p:cNvSpPr>
            <p:nvPr/>
          </p:nvSpPr>
          <p:spPr bwMode="auto">
            <a:xfrm>
              <a:off x="2925" y="3294"/>
              <a:ext cx="317" cy="681"/>
            </a:xfrm>
            <a:prstGeom prst="ellipse">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pSp>
      <p:sp>
        <p:nvSpPr>
          <p:cNvPr id="15367" name="Rectangle 3"/>
          <p:cNvSpPr>
            <a:spLocks noChangeArrowheads="1"/>
          </p:cNvSpPr>
          <p:nvPr/>
        </p:nvSpPr>
        <p:spPr bwMode="auto">
          <a:xfrm>
            <a:off x="2351088" y="5086350"/>
            <a:ext cx="77724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1104900" indent="-53340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pPr>
            <a:r>
              <a:rPr lang="en-AU" altLang="en-US" sz="2400" dirty="0"/>
              <a:t>Therefore:</a:t>
            </a:r>
          </a:p>
          <a:p>
            <a:pPr lvl="1" eaLnBrk="1" hangingPunct="1">
              <a:lnSpc>
                <a:spcPct val="90000"/>
              </a:lnSpc>
            </a:pPr>
            <a:r>
              <a:rPr lang="en-AU" altLang="en-US" sz="2000" dirty="0"/>
              <a:t>Forested areas with higher rainfall</a:t>
            </a:r>
          </a:p>
          <a:p>
            <a:pPr lvl="1" eaLnBrk="1" hangingPunct="1">
              <a:lnSpc>
                <a:spcPct val="90000"/>
              </a:lnSpc>
            </a:pPr>
            <a:r>
              <a:rPr lang="en-AU" altLang="en-US" sz="2000" dirty="0"/>
              <a:t>Grows and spreads best in autumn and spring</a:t>
            </a:r>
          </a:p>
        </p:txBody>
      </p:sp>
    </p:spTree>
    <p:extLst>
      <p:ext uri="{BB962C8B-B14F-4D97-AF65-F5344CB8AC3E}">
        <p14:creationId xmlns:p14="http://schemas.microsoft.com/office/powerpoint/2010/main" val="2412492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altLang="en-US" b="1" dirty="0" smtClean="0"/>
              <a:t>Phytophthora </a:t>
            </a:r>
            <a:r>
              <a:rPr lang="en-AU" altLang="en-US" b="1" dirty="0"/>
              <a:t>dieback (jarrah dieback)</a:t>
            </a:r>
            <a:r>
              <a:rPr lang="en-AU" dirty="0"/>
              <a:t/>
            </a:r>
            <a:br>
              <a:rPr lang="en-AU" dirty="0"/>
            </a:br>
            <a:endParaRPr lang="en-AU" dirty="0"/>
          </a:p>
        </p:txBody>
      </p:sp>
      <p:sp>
        <p:nvSpPr>
          <p:cNvPr id="3" name="Content Placeholder 2"/>
          <p:cNvSpPr>
            <a:spLocks noGrp="1"/>
          </p:cNvSpPr>
          <p:nvPr>
            <p:ph idx="1"/>
          </p:nvPr>
        </p:nvSpPr>
        <p:spPr/>
        <p:txBody>
          <a:bodyPr/>
          <a:lstStyle/>
          <a:p>
            <a:pPr>
              <a:lnSpc>
                <a:spcPct val="100000"/>
              </a:lnSpc>
            </a:pPr>
            <a:r>
              <a:rPr lang="en-US" altLang="en-US" sz="2400" dirty="0" err="1"/>
              <a:t>Phytophthora</a:t>
            </a:r>
            <a:r>
              <a:rPr lang="en-US" altLang="en-US" sz="2400" dirty="0"/>
              <a:t> </a:t>
            </a:r>
            <a:r>
              <a:rPr lang="en-US" altLang="en-US" sz="2400" dirty="0" err="1"/>
              <a:t>cinnamomi</a:t>
            </a:r>
            <a:r>
              <a:rPr lang="en-US" altLang="en-US" sz="2400" dirty="0"/>
              <a:t> belongs to a group of micro-organisms called water </a:t>
            </a:r>
            <a:r>
              <a:rPr lang="en-US" altLang="en-US" sz="2400" dirty="0" err="1"/>
              <a:t>moulds</a:t>
            </a:r>
            <a:r>
              <a:rPr lang="en-US" altLang="en-US" sz="2400" dirty="0"/>
              <a:t> in the phylum </a:t>
            </a:r>
            <a:r>
              <a:rPr lang="en-US" altLang="en-US" sz="2400" dirty="0" err="1"/>
              <a:t>Oomycota</a:t>
            </a:r>
            <a:endParaRPr lang="en-US" altLang="en-US" sz="2400" dirty="0"/>
          </a:p>
          <a:p>
            <a:pPr>
              <a:lnSpc>
                <a:spcPct val="100000"/>
              </a:lnSpc>
            </a:pPr>
            <a:r>
              <a:rPr lang="en-US" altLang="en-US" sz="2400" dirty="0"/>
              <a:t>They were once in the Fungi Kingdom</a:t>
            </a:r>
          </a:p>
          <a:p>
            <a:pPr>
              <a:lnSpc>
                <a:spcPct val="100000"/>
              </a:lnSpc>
            </a:pPr>
            <a:r>
              <a:rPr lang="en-US" altLang="en-US" sz="2400" dirty="0"/>
              <a:t>They have since been removed from this kingdom &amp; placed in the Kingdom, Protista</a:t>
            </a:r>
          </a:p>
          <a:p>
            <a:pPr>
              <a:lnSpc>
                <a:spcPct val="100000"/>
              </a:lnSpc>
            </a:pPr>
            <a:endParaRPr lang="en-AU" sz="2400" dirty="0"/>
          </a:p>
        </p:txBody>
      </p:sp>
    </p:spTree>
    <p:extLst>
      <p:ext uri="{BB962C8B-B14F-4D97-AF65-F5344CB8AC3E}">
        <p14:creationId xmlns:p14="http://schemas.microsoft.com/office/powerpoint/2010/main" val="417696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Compare all 4 pathogens</a:t>
            </a:r>
            <a:endParaRPr lang="en-AU" dirty="0"/>
          </a:p>
        </p:txBody>
      </p:sp>
      <p:sp>
        <p:nvSpPr>
          <p:cNvPr id="3" name="Content Placeholder 2"/>
          <p:cNvSpPr>
            <a:spLocks noGrp="1"/>
          </p:cNvSpPr>
          <p:nvPr>
            <p:ph idx="1"/>
          </p:nvPr>
        </p:nvSpPr>
        <p:spPr/>
        <p:txBody>
          <a:bodyPr/>
          <a:lstStyle/>
          <a:p>
            <a:endParaRPr lang="en-AU"/>
          </a:p>
        </p:txBody>
      </p:sp>
      <p:graphicFrame>
        <p:nvGraphicFramePr>
          <p:cNvPr id="4" name="Content Placeholder 3"/>
          <p:cNvGraphicFramePr>
            <a:graphicFrameLocks/>
          </p:cNvGraphicFramePr>
          <p:nvPr>
            <p:extLst>
              <p:ext uri="{D42A27DB-BD31-4B8C-83A1-F6EECF244321}">
                <p14:modId xmlns:p14="http://schemas.microsoft.com/office/powerpoint/2010/main" val="1155286266"/>
              </p:ext>
            </p:extLst>
          </p:nvPr>
        </p:nvGraphicFramePr>
        <p:xfrm>
          <a:off x="1055735" y="1128451"/>
          <a:ext cx="10570208" cy="5768725"/>
        </p:xfrm>
        <a:graphic>
          <a:graphicData uri="http://schemas.openxmlformats.org/drawingml/2006/table">
            <a:tbl>
              <a:tblPr firstRow="1" bandRow="1">
                <a:tableStyleId>{D113A9D2-9D6B-4929-AA2D-F23B5EE8CBE7}</a:tableStyleId>
              </a:tblPr>
              <a:tblGrid>
                <a:gridCol w="2642552">
                  <a:extLst>
                    <a:ext uri="{9D8B030D-6E8A-4147-A177-3AD203B41FA5}">
                      <a16:colId xmlns:a16="http://schemas.microsoft.com/office/drawing/2014/main" val="1292494067"/>
                    </a:ext>
                  </a:extLst>
                </a:gridCol>
                <a:gridCol w="2642552">
                  <a:extLst>
                    <a:ext uri="{9D8B030D-6E8A-4147-A177-3AD203B41FA5}">
                      <a16:colId xmlns:a16="http://schemas.microsoft.com/office/drawing/2014/main" val="3057704585"/>
                    </a:ext>
                  </a:extLst>
                </a:gridCol>
                <a:gridCol w="2642552">
                  <a:extLst>
                    <a:ext uri="{9D8B030D-6E8A-4147-A177-3AD203B41FA5}">
                      <a16:colId xmlns:a16="http://schemas.microsoft.com/office/drawing/2014/main" val="3132641251"/>
                    </a:ext>
                  </a:extLst>
                </a:gridCol>
                <a:gridCol w="2642552">
                  <a:extLst>
                    <a:ext uri="{9D8B030D-6E8A-4147-A177-3AD203B41FA5}">
                      <a16:colId xmlns:a16="http://schemas.microsoft.com/office/drawing/2014/main" val="3019217710"/>
                    </a:ext>
                  </a:extLst>
                </a:gridCol>
              </a:tblGrid>
              <a:tr h="414272">
                <a:tc>
                  <a:txBody>
                    <a:bodyPr/>
                    <a:lstStyle/>
                    <a:p>
                      <a:r>
                        <a:rPr lang="en-AU" sz="2200" dirty="0" smtClean="0"/>
                        <a:t>Viruses</a:t>
                      </a:r>
                      <a:endParaRPr lang="en-AU" sz="2200" dirty="0"/>
                    </a:p>
                  </a:txBody>
                  <a:tcPr marL="118169" marR="118169" marT="59084" marB="59084"/>
                </a:tc>
                <a:tc>
                  <a:txBody>
                    <a:bodyPr/>
                    <a:lstStyle/>
                    <a:p>
                      <a:r>
                        <a:rPr lang="en-AU" sz="2200" dirty="0" smtClean="0"/>
                        <a:t>Bacteria</a:t>
                      </a:r>
                      <a:endParaRPr lang="en-AU" sz="2200" dirty="0"/>
                    </a:p>
                  </a:txBody>
                  <a:tcPr marL="118169" marR="118169" marT="59084" marB="59084"/>
                </a:tc>
                <a:tc>
                  <a:txBody>
                    <a:bodyPr/>
                    <a:lstStyle/>
                    <a:p>
                      <a:r>
                        <a:rPr lang="en-AU" sz="2200" dirty="0" smtClean="0"/>
                        <a:t>Fungi</a:t>
                      </a:r>
                      <a:endParaRPr lang="en-AU" sz="2200" dirty="0"/>
                    </a:p>
                  </a:txBody>
                  <a:tcPr marL="118169" marR="118169" marT="59084" marB="59084"/>
                </a:tc>
                <a:tc>
                  <a:txBody>
                    <a:bodyPr/>
                    <a:lstStyle/>
                    <a:p>
                      <a:r>
                        <a:rPr lang="en-AU" sz="2200" dirty="0" smtClean="0"/>
                        <a:t>Protista</a:t>
                      </a:r>
                      <a:endParaRPr lang="en-AU" sz="2200" dirty="0"/>
                    </a:p>
                  </a:txBody>
                  <a:tcPr marL="118169" marR="118169" marT="59084" marB="59084"/>
                </a:tc>
                <a:extLst>
                  <a:ext uri="{0D108BD9-81ED-4DB2-BD59-A6C34878D82A}">
                    <a16:rowId xmlns:a16="http://schemas.microsoft.com/office/drawing/2014/main" val="1024802260"/>
                  </a:ext>
                </a:extLst>
              </a:tr>
              <a:tr h="5315277">
                <a:tc>
                  <a:txBody>
                    <a:bodyPr/>
                    <a:lstStyle/>
                    <a:p>
                      <a:r>
                        <a:rPr lang="en-AU" sz="2200" dirty="0" smtClean="0"/>
                        <a:t>Protein</a:t>
                      </a:r>
                      <a:r>
                        <a:rPr lang="en-AU" sz="2200" baseline="0" dirty="0" smtClean="0"/>
                        <a:t> Coat – Capsid surrounds nucleic acid</a:t>
                      </a:r>
                    </a:p>
                    <a:p>
                      <a:endParaRPr lang="en-AU" sz="2200" baseline="0" dirty="0" smtClean="0"/>
                    </a:p>
                    <a:p>
                      <a:r>
                        <a:rPr lang="en-AU" sz="2200" baseline="0" dirty="0" smtClean="0"/>
                        <a:t>DNA or RNA</a:t>
                      </a:r>
                    </a:p>
                    <a:p>
                      <a:endParaRPr lang="en-AU" sz="2200" baseline="0" dirty="0" smtClean="0"/>
                    </a:p>
                    <a:p>
                      <a:r>
                        <a:rPr lang="en-AU" sz="2200" baseline="0" dirty="0" smtClean="0"/>
                        <a:t>No Cell Wall enveloped viruses have a phospholipid bilayer</a:t>
                      </a:r>
                    </a:p>
                    <a:p>
                      <a:endParaRPr lang="en-AU" sz="2200" baseline="0" dirty="0" smtClean="0"/>
                    </a:p>
                    <a:p>
                      <a:r>
                        <a:rPr lang="en-AU" sz="2200" baseline="0" dirty="0" smtClean="0"/>
                        <a:t>Have no ribosomes or membrane bound organelle as they are metabolically inert</a:t>
                      </a:r>
                    </a:p>
                  </a:txBody>
                  <a:tcPr marL="118169" marR="118169" marT="59084" marB="59084"/>
                </a:tc>
                <a:tc>
                  <a:txBody>
                    <a:bodyPr/>
                    <a:lstStyle/>
                    <a:p>
                      <a:r>
                        <a:rPr lang="en-AU" sz="2200" dirty="0" smtClean="0"/>
                        <a:t>DNA not in nucleus in cytoplasm</a:t>
                      </a:r>
                    </a:p>
                    <a:p>
                      <a:endParaRPr lang="en-AU" sz="2200" dirty="0" smtClean="0"/>
                    </a:p>
                    <a:p>
                      <a:endParaRPr lang="en-AU" sz="2200" dirty="0" smtClean="0"/>
                    </a:p>
                    <a:p>
                      <a:r>
                        <a:rPr lang="en-AU" sz="2200" dirty="0" smtClean="0"/>
                        <a:t>DNA</a:t>
                      </a:r>
                    </a:p>
                    <a:p>
                      <a:endParaRPr lang="en-AU" sz="2200" dirty="0" smtClean="0"/>
                    </a:p>
                    <a:p>
                      <a:r>
                        <a:rPr lang="en-AU" sz="2200" dirty="0" smtClean="0"/>
                        <a:t>Cell Wall</a:t>
                      </a:r>
                      <a:r>
                        <a:rPr lang="en-AU" sz="2200" baseline="0" dirty="0" smtClean="0"/>
                        <a:t> composed peptidoglycan</a:t>
                      </a:r>
                    </a:p>
                    <a:p>
                      <a:endParaRPr lang="en-AU" sz="2200" baseline="0" dirty="0" smtClean="0"/>
                    </a:p>
                    <a:p>
                      <a:endParaRPr lang="en-AU" sz="2200" baseline="0" dirty="0" smtClean="0"/>
                    </a:p>
                    <a:p>
                      <a:endParaRPr lang="en-AU" sz="2200" baseline="0" dirty="0" smtClean="0"/>
                    </a:p>
                    <a:p>
                      <a:r>
                        <a:rPr lang="en-AU" sz="2200" baseline="0" dirty="0" smtClean="0"/>
                        <a:t>Only have ribosomes have no membrane bound organelles – they are prokaryotic</a:t>
                      </a:r>
                    </a:p>
                  </a:txBody>
                  <a:tcPr marL="118169" marR="118169" marT="59084" marB="59084"/>
                </a:tc>
                <a:tc>
                  <a:txBody>
                    <a:bodyPr/>
                    <a:lstStyle/>
                    <a:p>
                      <a:r>
                        <a:rPr lang="en-AU" sz="2200" dirty="0" smtClean="0"/>
                        <a:t>DNA in nucleus</a:t>
                      </a:r>
                    </a:p>
                    <a:p>
                      <a:endParaRPr lang="en-AU" sz="2200" dirty="0" smtClean="0"/>
                    </a:p>
                    <a:p>
                      <a:endParaRPr lang="en-AU" sz="2200" dirty="0" smtClean="0"/>
                    </a:p>
                    <a:p>
                      <a:endParaRPr lang="en-AU" sz="2200" dirty="0" smtClean="0"/>
                    </a:p>
                    <a:p>
                      <a:r>
                        <a:rPr lang="en-AU" sz="2200" dirty="0" smtClean="0"/>
                        <a:t>DNA</a:t>
                      </a:r>
                    </a:p>
                    <a:p>
                      <a:endParaRPr lang="en-AU" sz="2200" dirty="0" smtClean="0"/>
                    </a:p>
                    <a:p>
                      <a:r>
                        <a:rPr lang="en-AU" sz="2200" dirty="0" smtClean="0"/>
                        <a:t>Cell Wall composed of Chitin</a:t>
                      </a:r>
                    </a:p>
                    <a:p>
                      <a:endParaRPr lang="en-AU" sz="2200" dirty="0" smtClean="0"/>
                    </a:p>
                    <a:p>
                      <a:endParaRPr lang="en-AU" sz="2200" dirty="0" smtClean="0"/>
                    </a:p>
                    <a:p>
                      <a:endParaRPr lang="en-AU" sz="2200" dirty="0" smtClean="0"/>
                    </a:p>
                    <a:p>
                      <a:r>
                        <a:rPr lang="en-AU" sz="2200" dirty="0" smtClean="0"/>
                        <a:t>Have ribosomes &amp; membrane bound</a:t>
                      </a:r>
                      <a:r>
                        <a:rPr lang="en-AU" sz="2200" baseline="0" dirty="0" smtClean="0"/>
                        <a:t> organelles – they are eukaryotes</a:t>
                      </a:r>
                      <a:endParaRPr lang="en-AU" sz="2200" dirty="0"/>
                    </a:p>
                  </a:txBody>
                  <a:tcPr marL="118169" marR="118169" marT="59084" marB="59084"/>
                </a:tc>
                <a:tc>
                  <a:txBody>
                    <a:bodyPr/>
                    <a:lstStyle/>
                    <a:p>
                      <a:r>
                        <a:rPr lang="en-AU" sz="2200" dirty="0" smtClean="0"/>
                        <a:t>DNA in nucleus</a:t>
                      </a:r>
                    </a:p>
                    <a:p>
                      <a:endParaRPr lang="en-AU" sz="2200" dirty="0" smtClean="0"/>
                    </a:p>
                    <a:p>
                      <a:endParaRPr lang="en-AU" sz="2200" dirty="0" smtClean="0"/>
                    </a:p>
                    <a:p>
                      <a:endParaRPr lang="en-AU" sz="2200" dirty="0" smtClean="0"/>
                    </a:p>
                    <a:p>
                      <a:r>
                        <a:rPr lang="en-AU" sz="2200" dirty="0" smtClean="0"/>
                        <a:t>DNA</a:t>
                      </a:r>
                    </a:p>
                    <a:p>
                      <a:endParaRPr lang="en-AU" sz="2200" dirty="0" smtClean="0"/>
                    </a:p>
                    <a:p>
                      <a:r>
                        <a:rPr lang="en-AU" sz="2200" dirty="0" smtClean="0"/>
                        <a:t>Some have a Cell</a:t>
                      </a:r>
                      <a:r>
                        <a:rPr lang="en-AU" sz="2200" baseline="0" dirty="0" smtClean="0"/>
                        <a:t> Wall composed of cellulose some do not</a:t>
                      </a:r>
                    </a:p>
                    <a:p>
                      <a:endParaRPr lang="en-AU" sz="2200" baseline="0" dirty="0" smtClean="0"/>
                    </a:p>
                    <a:p>
                      <a:r>
                        <a:rPr lang="en-AU" sz="2200" baseline="0" dirty="0" smtClean="0"/>
                        <a:t>Have ribosomes &amp; membrane bound organelles – they are eukaryotes</a:t>
                      </a:r>
                      <a:endParaRPr lang="en-AU" sz="2200" dirty="0" smtClean="0"/>
                    </a:p>
                  </a:txBody>
                  <a:tcPr marL="118169" marR="118169" marT="59084" marB="59084"/>
                </a:tc>
                <a:extLst>
                  <a:ext uri="{0D108BD9-81ED-4DB2-BD59-A6C34878D82A}">
                    <a16:rowId xmlns:a16="http://schemas.microsoft.com/office/drawing/2014/main" val="4180382947"/>
                  </a:ext>
                </a:extLst>
              </a:tr>
            </a:tbl>
          </a:graphicData>
        </a:graphic>
      </p:graphicFrame>
    </p:spTree>
    <p:extLst>
      <p:ext uri="{BB962C8B-B14F-4D97-AF65-F5344CB8AC3E}">
        <p14:creationId xmlns:p14="http://schemas.microsoft.com/office/powerpoint/2010/main" val="16296732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altLang="en-US" b="1" dirty="0" smtClean="0"/>
              <a:t>Phytophthora structural characteristics</a:t>
            </a:r>
            <a:r>
              <a:rPr lang="en-AU" dirty="0"/>
              <a:t/>
            </a:r>
            <a:br>
              <a:rPr lang="en-AU" dirty="0"/>
            </a:br>
            <a:endParaRPr lang="en-AU" dirty="0"/>
          </a:p>
        </p:txBody>
      </p:sp>
      <p:sp>
        <p:nvSpPr>
          <p:cNvPr id="3" name="Content Placeholder 2"/>
          <p:cNvSpPr>
            <a:spLocks noGrp="1"/>
          </p:cNvSpPr>
          <p:nvPr>
            <p:ph idx="1"/>
          </p:nvPr>
        </p:nvSpPr>
        <p:spPr>
          <a:xfrm>
            <a:off x="1251678" y="1968760"/>
            <a:ext cx="10178322" cy="3593591"/>
          </a:xfrm>
        </p:spPr>
        <p:txBody>
          <a:bodyPr/>
          <a:lstStyle/>
          <a:p>
            <a:pPr>
              <a:lnSpc>
                <a:spcPct val="100000"/>
              </a:lnSpc>
            </a:pPr>
            <a:r>
              <a:rPr lang="en-AU" sz="2400" dirty="0" smtClean="0"/>
              <a:t>Belong to a group of Protista resembling plants</a:t>
            </a:r>
          </a:p>
          <a:p>
            <a:pPr>
              <a:lnSpc>
                <a:spcPct val="100000"/>
              </a:lnSpc>
            </a:pPr>
            <a:r>
              <a:rPr lang="en-AU" sz="2400" dirty="0" smtClean="0"/>
              <a:t>Have a cellulose-based cell wall</a:t>
            </a:r>
          </a:p>
          <a:p>
            <a:pPr>
              <a:lnSpc>
                <a:spcPct val="100000"/>
              </a:lnSpc>
            </a:pPr>
            <a:r>
              <a:rPr lang="en-AU" sz="2400" dirty="0" smtClean="0"/>
              <a:t>Have 2 flagella, one hairy &amp; one smooth for locomotion</a:t>
            </a:r>
          </a:p>
          <a:p>
            <a:pPr>
              <a:lnSpc>
                <a:spcPct val="100000"/>
              </a:lnSpc>
            </a:pPr>
            <a:r>
              <a:rPr lang="en-AU" sz="2400" dirty="0" smtClean="0"/>
              <a:t>Also have an extensive network of filaments to allow for nutrient uptake</a:t>
            </a:r>
            <a:endParaRPr lang="en-AU" sz="2400" dirty="0"/>
          </a:p>
        </p:txBody>
      </p:sp>
    </p:spTree>
    <p:extLst>
      <p:ext uri="{BB962C8B-B14F-4D97-AF65-F5344CB8AC3E}">
        <p14:creationId xmlns:p14="http://schemas.microsoft.com/office/powerpoint/2010/main" val="3312654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F900-6252-2449-B508-F922761E157F}"/>
              </a:ext>
            </a:extLst>
          </p:cNvPr>
          <p:cNvSpPr>
            <a:spLocks noGrp="1"/>
          </p:cNvSpPr>
          <p:nvPr>
            <p:ph type="title"/>
          </p:nvPr>
        </p:nvSpPr>
        <p:spPr/>
        <p:txBody>
          <a:bodyPr/>
          <a:lstStyle/>
          <a:p>
            <a:r>
              <a:rPr lang="en-US" dirty="0"/>
              <a:t>Mode of Transmission</a:t>
            </a:r>
          </a:p>
        </p:txBody>
      </p:sp>
      <p:sp>
        <p:nvSpPr>
          <p:cNvPr id="3" name="Content Placeholder 2">
            <a:extLst>
              <a:ext uri="{FF2B5EF4-FFF2-40B4-BE49-F238E27FC236}">
                <a16:creationId xmlns:a16="http://schemas.microsoft.com/office/drawing/2014/main" id="{0EEC2CD9-40DB-BD49-9A06-EB3C4B197183}"/>
              </a:ext>
            </a:extLst>
          </p:cNvPr>
          <p:cNvSpPr>
            <a:spLocks noGrp="1"/>
          </p:cNvSpPr>
          <p:nvPr>
            <p:ph idx="1"/>
          </p:nvPr>
        </p:nvSpPr>
        <p:spPr>
          <a:xfrm>
            <a:off x="1251678" y="1408923"/>
            <a:ext cx="10178322" cy="3593591"/>
          </a:xfrm>
        </p:spPr>
        <p:txBody>
          <a:bodyPr>
            <a:noAutofit/>
          </a:bodyPr>
          <a:lstStyle/>
          <a:p>
            <a:pPr>
              <a:buClr>
                <a:schemeClr val="bg2">
                  <a:lumMod val="75000"/>
                </a:schemeClr>
              </a:buClr>
              <a:buFont typeface="Arial" panose="020B0604020202020204" pitchFamily="34" charset="0"/>
              <a:buChar char="•"/>
            </a:pPr>
            <a:r>
              <a:rPr lang="en-US" dirty="0"/>
              <a:t>Soilborne</a:t>
            </a:r>
          </a:p>
          <a:p>
            <a:pPr>
              <a:buClr>
                <a:schemeClr val="bg2">
                  <a:lumMod val="75000"/>
                </a:schemeClr>
              </a:buClr>
              <a:buFont typeface="Arial" panose="020B0604020202020204" pitchFamily="34" charset="0"/>
              <a:buChar char="•"/>
            </a:pPr>
            <a:r>
              <a:rPr lang="en-US" dirty="0"/>
              <a:t>Spores spread through the soil</a:t>
            </a:r>
          </a:p>
          <a:p>
            <a:pPr>
              <a:buClr>
                <a:schemeClr val="bg2">
                  <a:lumMod val="75000"/>
                </a:schemeClr>
              </a:buClr>
              <a:buFont typeface="Arial" panose="020B0604020202020204" pitchFamily="34" charset="0"/>
              <a:buChar char="•"/>
            </a:pPr>
            <a:r>
              <a:rPr lang="en-US" dirty="0"/>
              <a:t>Spore also spread by:</a:t>
            </a:r>
          </a:p>
          <a:p>
            <a:pPr lvl="3">
              <a:buFont typeface="Arial" panose="020B0604020202020204" pitchFamily="34" charset="0"/>
              <a:buChar char="•"/>
            </a:pPr>
            <a:r>
              <a:rPr lang="en-US" sz="2000" dirty="0"/>
              <a:t>Human activity</a:t>
            </a:r>
          </a:p>
          <a:p>
            <a:pPr lvl="3">
              <a:buFont typeface="Arial" panose="020B0604020202020204" pitchFamily="34" charset="0"/>
              <a:buChar char="•"/>
            </a:pPr>
            <a:r>
              <a:rPr lang="en-US" sz="2000" dirty="0"/>
              <a:t>Movement of contaminated soil</a:t>
            </a:r>
          </a:p>
          <a:p>
            <a:pPr lvl="3">
              <a:buFont typeface="Arial" panose="020B0604020202020204" pitchFamily="34" charset="0"/>
              <a:buChar char="•"/>
            </a:pPr>
            <a:r>
              <a:rPr lang="en-US" sz="2000" dirty="0"/>
              <a:t>Plants</a:t>
            </a:r>
          </a:p>
          <a:p>
            <a:pPr lvl="3">
              <a:buFont typeface="Arial" panose="020B0604020202020204" pitchFamily="34" charset="0"/>
              <a:buChar char="•"/>
            </a:pPr>
            <a:r>
              <a:rPr lang="en-US" sz="2000" dirty="0"/>
              <a:t>Equipment</a:t>
            </a:r>
          </a:p>
          <a:p>
            <a:pPr lvl="3">
              <a:buFont typeface="Arial" panose="020B0604020202020204" pitchFamily="34" charset="0"/>
              <a:buChar char="•"/>
            </a:pPr>
            <a:r>
              <a:rPr lang="en-US" sz="2000" dirty="0"/>
              <a:t>Animals</a:t>
            </a:r>
          </a:p>
          <a:p>
            <a:pPr lvl="1">
              <a:buFont typeface="Arial" panose="020B0604020202020204" pitchFamily="34" charset="0"/>
              <a:buChar char="•"/>
            </a:pPr>
            <a:r>
              <a:rPr lang="en-US" sz="2000" dirty="0"/>
              <a:t>Spores carried by water runoff</a:t>
            </a:r>
          </a:p>
          <a:p>
            <a:pPr lvl="1">
              <a:buFont typeface="Arial" panose="020B0604020202020204" pitchFamily="34" charset="0"/>
              <a:buChar char="•"/>
            </a:pPr>
            <a:r>
              <a:rPr lang="en-US" sz="2000" dirty="0"/>
              <a:t>Direct contact – spread by root to root contact</a:t>
            </a:r>
          </a:p>
        </p:txBody>
      </p:sp>
    </p:spTree>
    <p:extLst>
      <p:ext uri="{BB962C8B-B14F-4D97-AF65-F5344CB8AC3E}">
        <p14:creationId xmlns:p14="http://schemas.microsoft.com/office/powerpoint/2010/main" val="3680802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0" descr="mul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101" y="4960938"/>
            <a:ext cx="1598613"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Bike Ri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538" y="3827463"/>
            <a:ext cx="1693862" cy="13700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6" descr="Boots"/>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auto">
          <a:xfrm>
            <a:off x="6850064" y="2482850"/>
            <a:ext cx="1870075" cy="14493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7" descr="Ute in pudd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651" y="2449514"/>
            <a:ext cx="1693863" cy="150653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8" descr="feral_p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213" y="3840164"/>
            <a:ext cx="1847850" cy="12541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9" descr="DC0001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576" y="1414464"/>
            <a:ext cx="1954213" cy="15255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4" name="Rectangle 10"/>
          <p:cNvSpPr>
            <a:spLocks noChangeArrowheads="1"/>
          </p:cNvSpPr>
          <p:nvPr/>
        </p:nvSpPr>
        <p:spPr bwMode="auto">
          <a:xfrm>
            <a:off x="2036763" y="4384676"/>
            <a:ext cx="29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spcBef>
                <a:spcPct val="50000"/>
              </a:spcBef>
              <a:buClrTx/>
              <a:buSzTx/>
              <a:buFontTx/>
              <a:buNone/>
            </a:pPr>
            <a:endParaRPr lang="en-AU" altLang="en-US" sz="2400">
              <a:latin typeface="Arial Rounded MT Bold" panose="020F0704030504030204" pitchFamily="34" charset="0"/>
            </a:endParaRPr>
          </a:p>
          <a:p>
            <a:pPr>
              <a:spcBef>
                <a:spcPct val="0"/>
              </a:spcBef>
              <a:buClrTx/>
              <a:buSzTx/>
              <a:buFontTx/>
              <a:buChar char="•"/>
            </a:pPr>
            <a:endParaRPr lang="en-AU" altLang="en-US" sz="2400">
              <a:latin typeface="Arial Rounded MT Bold" panose="020F0704030504030204" pitchFamily="34" charset="0"/>
            </a:endParaRPr>
          </a:p>
        </p:txBody>
      </p:sp>
      <p:sp>
        <p:nvSpPr>
          <p:cNvPr id="34825" name="Rectangle 11"/>
          <p:cNvSpPr>
            <a:spLocks noChangeArrowheads="1"/>
          </p:cNvSpPr>
          <p:nvPr/>
        </p:nvSpPr>
        <p:spPr bwMode="auto">
          <a:xfrm>
            <a:off x="1774825" y="774701"/>
            <a:ext cx="86423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dirty="0">
                <a:solidFill>
                  <a:schemeClr val="accent2"/>
                </a:solidFill>
                <a:latin typeface="Verdana" panose="020B0604030504040204" pitchFamily="34" charset="0"/>
              </a:rPr>
              <a:t>Mode of Transmission</a:t>
            </a:r>
          </a:p>
        </p:txBody>
      </p:sp>
      <p:sp>
        <p:nvSpPr>
          <p:cNvPr id="34826" name="Text Box 2"/>
          <p:cNvSpPr txBox="1">
            <a:spLocks noChangeArrowheads="1"/>
          </p:cNvSpPr>
          <p:nvPr/>
        </p:nvSpPr>
        <p:spPr bwMode="auto">
          <a:xfrm>
            <a:off x="2954339" y="2844801"/>
            <a:ext cx="808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spcBef>
                <a:spcPct val="60000"/>
              </a:spcBef>
              <a:buClrTx/>
              <a:buSzTx/>
              <a:buFontTx/>
              <a:buNone/>
            </a:pPr>
            <a:r>
              <a:rPr lang="en-AU" altLang="en-US" sz="2000">
                <a:cs typeface="Arial" panose="020B0604020202020204" pitchFamily="34" charset="0"/>
              </a:rPr>
              <a:t>4WD</a:t>
            </a:r>
            <a:endParaRPr lang="en-AU" altLang="en-US" sz="2000">
              <a:latin typeface="Arial Rounded MT Bold" panose="020F0704030504030204" pitchFamily="34" charset="0"/>
            </a:endParaRPr>
          </a:p>
        </p:txBody>
      </p:sp>
      <p:sp>
        <p:nvSpPr>
          <p:cNvPr id="34827" name="Text Box 2"/>
          <p:cNvSpPr txBox="1">
            <a:spLocks noChangeArrowheads="1"/>
          </p:cNvSpPr>
          <p:nvPr/>
        </p:nvSpPr>
        <p:spPr bwMode="auto">
          <a:xfrm>
            <a:off x="6096000" y="4252914"/>
            <a:ext cx="1989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r">
              <a:spcBef>
                <a:spcPct val="60000"/>
              </a:spcBef>
              <a:buClrTx/>
              <a:buSzTx/>
              <a:buFontTx/>
              <a:buNone/>
            </a:pPr>
            <a:r>
              <a:rPr lang="en-AU" altLang="en-US" sz="2000">
                <a:cs typeface="Arial" panose="020B0604020202020204" pitchFamily="34" charset="0"/>
              </a:rPr>
              <a:t>Trail/mountain bikes</a:t>
            </a:r>
            <a:endParaRPr lang="en-AU" altLang="en-US" sz="2000">
              <a:latin typeface="Arial Rounded MT Bold" panose="020F0704030504030204" pitchFamily="34" charset="0"/>
            </a:endParaRPr>
          </a:p>
        </p:txBody>
      </p:sp>
      <p:sp>
        <p:nvSpPr>
          <p:cNvPr id="34828" name="Text Box 2"/>
          <p:cNvSpPr txBox="1">
            <a:spLocks noChangeArrowheads="1"/>
          </p:cNvSpPr>
          <p:nvPr/>
        </p:nvSpPr>
        <p:spPr bwMode="auto">
          <a:xfrm>
            <a:off x="8729663" y="2863851"/>
            <a:ext cx="1243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spcBef>
                <a:spcPct val="60000"/>
              </a:spcBef>
              <a:buClrTx/>
              <a:buSzTx/>
              <a:buFontTx/>
              <a:buNone/>
            </a:pPr>
            <a:r>
              <a:rPr lang="en-AU" altLang="en-US" sz="2000">
                <a:cs typeface="Arial" panose="020B0604020202020204" pitchFamily="34" charset="0"/>
              </a:rPr>
              <a:t>Hiking boots</a:t>
            </a:r>
            <a:endParaRPr lang="en-AU" altLang="en-US" sz="2000">
              <a:latin typeface="Arial Rounded MT Bold" panose="020F0704030504030204" pitchFamily="34" charset="0"/>
            </a:endParaRPr>
          </a:p>
        </p:txBody>
      </p:sp>
      <p:sp>
        <p:nvSpPr>
          <p:cNvPr id="34829" name="Text Box 2"/>
          <p:cNvSpPr txBox="1">
            <a:spLocks noChangeArrowheads="1"/>
          </p:cNvSpPr>
          <p:nvPr/>
        </p:nvSpPr>
        <p:spPr bwMode="auto">
          <a:xfrm>
            <a:off x="4392613" y="4275139"/>
            <a:ext cx="1350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spcBef>
                <a:spcPct val="60000"/>
              </a:spcBef>
              <a:buClrTx/>
              <a:buSzTx/>
              <a:buFontTx/>
              <a:buNone/>
            </a:pPr>
            <a:r>
              <a:rPr lang="en-AU" altLang="en-US" sz="2000">
                <a:cs typeface="Arial" panose="020B0604020202020204" pitchFamily="34" charset="0"/>
              </a:rPr>
              <a:t>Animals</a:t>
            </a:r>
            <a:endParaRPr lang="en-AU" altLang="en-US" sz="2000">
              <a:latin typeface="Arial Rounded MT Bold" panose="020F0704030504030204" pitchFamily="34" charset="0"/>
            </a:endParaRPr>
          </a:p>
        </p:txBody>
      </p:sp>
      <p:sp>
        <p:nvSpPr>
          <p:cNvPr id="34830" name="Text Box 2"/>
          <p:cNvSpPr txBox="1">
            <a:spLocks noChangeArrowheads="1"/>
          </p:cNvSpPr>
          <p:nvPr/>
        </p:nvSpPr>
        <p:spPr bwMode="auto">
          <a:xfrm>
            <a:off x="5465764" y="2943226"/>
            <a:ext cx="1349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60000"/>
              </a:spcBef>
              <a:buClrTx/>
              <a:buSzTx/>
              <a:buFontTx/>
              <a:buNone/>
            </a:pPr>
            <a:r>
              <a:rPr lang="en-AU" altLang="en-US" sz="2000">
                <a:cs typeface="Arial" panose="020B0604020202020204" pitchFamily="34" charset="0"/>
              </a:rPr>
              <a:t>Road making</a:t>
            </a:r>
            <a:endParaRPr lang="en-AU" altLang="en-US" sz="2000">
              <a:latin typeface="Arial Rounded MT Bold" panose="020F0704030504030204" pitchFamily="34" charset="0"/>
            </a:endParaRPr>
          </a:p>
        </p:txBody>
      </p:sp>
      <p:pic>
        <p:nvPicPr>
          <p:cNvPr id="34831" name="Picture 18" descr="irrig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7238" y="4941888"/>
            <a:ext cx="194945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Text Box 2"/>
          <p:cNvSpPr txBox="1">
            <a:spLocks noChangeArrowheads="1"/>
          </p:cNvSpPr>
          <p:nvPr/>
        </p:nvSpPr>
        <p:spPr bwMode="auto">
          <a:xfrm>
            <a:off x="3978276" y="5470526"/>
            <a:ext cx="1350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spcBef>
                <a:spcPct val="60000"/>
              </a:spcBef>
              <a:buClrTx/>
              <a:buSzTx/>
              <a:buFontTx/>
              <a:buNone/>
            </a:pPr>
            <a:r>
              <a:rPr lang="en-AU" altLang="en-US" sz="2000">
                <a:cs typeface="Arial" panose="020B0604020202020204" pitchFamily="34" charset="0"/>
              </a:rPr>
              <a:t>Irrigation</a:t>
            </a:r>
            <a:endParaRPr lang="en-AU" altLang="en-US" sz="2000">
              <a:latin typeface="Arial Rounded MT Bold" panose="020F0704030504030204" pitchFamily="34" charset="0"/>
            </a:endParaRPr>
          </a:p>
        </p:txBody>
      </p:sp>
      <p:sp>
        <p:nvSpPr>
          <p:cNvPr id="34833" name="Text Box 2"/>
          <p:cNvSpPr txBox="1">
            <a:spLocks noChangeArrowheads="1"/>
          </p:cNvSpPr>
          <p:nvPr/>
        </p:nvSpPr>
        <p:spPr bwMode="auto">
          <a:xfrm>
            <a:off x="6797675" y="5541964"/>
            <a:ext cx="18748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r">
              <a:spcBef>
                <a:spcPct val="60000"/>
              </a:spcBef>
              <a:buClrTx/>
              <a:buSzTx/>
              <a:buFontTx/>
              <a:buNone/>
            </a:pPr>
            <a:r>
              <a:rPr lang="en-AU" altLang="en-US" sz="2000">
                <a:cs typeface="Arial" panose="020B0604020202020204" pitchFamily="34" charset="0"/>
              </a:rPr>
              <a:t>Infected plant material</a:t>
            </a:r>
            <a:endParaRPr lang="en-AU" altLang="en-US" sz="2000">
              <a:latin typeface="Arial Rounded MT Bold" panose="020F0704030504030204" pitchFamily="34" charset="0"/>
            </a:endParaRPr>
          </a:p>
        </p:txBody>
      </p:sp>
    </p:spTree>
    <p:extLst>
      <p:ext uri="{BB962C8B-B14F-4D97-AF65-F5344CB8AC3E}">
        <p14:creationId xmlns:p14="http://schemas.microsoft.com/office/powerpoint/2010/main" val="361793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CFE1-A144-AE49-A028-74B0978B0FE3}"/>
              </a:ext>
            </a:extLst>
          </p:cNvPr>
          <p:cNvSpPr>
            <a:spLocks noGrp="1"/>
          </p:cNvSpPr>
          <p:nvPr>
            <p:ph type="title"/>
          </p:nvPr>
        </p:nvSpPr>
        <p:spPr/>
        <p:txBody>
          <a:bodyPr/>
          <a:lstStyle/>
          <a:p>
            <a:r>
              <a:rPr lang="en-US" dirty="0"/>
              <a:t>Impact on Host</a:t>
            </a:r>
          </a:p>
        </p:txBody>
      </p:sp>
      <p:sp>
        <p:nvSpPr>
          <p:cNvPr id="3" name="Content Placeholder 2">
            <a:extLst>
              <a:ext uri="{FF2B5EF4-FFF2-40B4-BE49-F238E27FC236}">
                <a16:creationId xmlns:a16="http://schemas.microsoft.com/office/drawing/2014/main" id="{31835A4D-D5BD-4348-AF58-A6E8A219A720}"/>
              </a:ext>
            </a:extLst>
          </p:cNvPr>
          <p:cNvSpPr>
            <a:spLocks noGrp="1"/>
          </p:cNvSpPr>
          <p:nvPr>
            <p:ph idx="1"/>
          </p:nvPr>
        </p:nvSpPr>
        <p:spPr>
          <a:xfrm>
            <a:off x="1251678" y="1493520"/>
            <a:ext cx="10126824" cy="4114800"/>
          </a:xfrm>
        </p:spPr>
        <p:txBody>
          <a:bodyPr>
            <a:normAutofit lnSpcReduction="10000"/>
          </a:bodyPr>
          <a:lstStyle/>
          <a:p>
            <a:pPr>
              <a:lnSpc>
                <a:spcPct val="100000"/>
              </a:lnSpc>
            </a:pPr>
            <a:r>
              <a:rPr lang="en-AU" altLang="en-US" sz="2400" dirty="0"/>
              <a:t>It is a plant pathogen that affects plants in Australia such as jarrah, banksia and grass trees, by attacking and feeding off their root systems. </a:t>
            </a:r>
          </a:p>
          <a:p>
            <a:pPr>
              <a:lnSpc>
                <a:spcPct val="100000"/>
              </a:lnSpc>
            </a:pPr>
            <a:r>
              <a:rPr lang="en-AU" altLang="en-US" sz="2400" dirty="0"/>
              <a:t>In WA, more than 40 per cent of native plants are susceptible to the disease, particularly in the state’s south-west. </a:t>
            </a:r>
          </a:p>
          <a:p>
            <a:pPr>
              <a:lnSpc>
                <a:spcPct val="100000"/>
              </a:lnSpc>
            </a:pPr>
            <a:r>
              <a:rPr lang="en-AU" altLang="en-US" sz="2400" dirty="0"/>
              <a:t>Areas currently experiencing spread are along the coast in Two People’s Bay Nature Reserve and in metropolitan Perth bushland areas such as Lightning Swamp Bushland. </a:t>
            </a:r>
          </a:p>
          <a:p>
            <a:pPr>
              <a:lnSpc>
                <a:spcPct val="100000"/>
              </a:lnSpc>
            </a:pPr>
            <a:r>
              <a:rPr lang="en-AU" altLang="en-US" sz="2400" dirty="0"/>
              <a:t>After infecting a plant, it grows rapidly in the roots.</a:t>
            </a:r>
          </a:p>
          <a:p>
            <a:pPr>
              <a:lnSpc>
                <a:spcPct val="100000"/>
              </a:lnSpc>
            </a:pPr>
            <a:r>
              <a:rPr lang="en-AU" altLang="en-US" sz="2400" dirty="0"/>
              <a:t>Causes root rot which stops plant taking up nutrients and water</a:t>
            </a:r>
          </a:p>
          <a:p>
            <a:pPr>
              <a:lnSpc>
                <a:spcPct val="100000"/>
              </a:lnSpc>
            </a:pPr>
            <a:r>
              <a:rPr lang="en-AU" altLang="en-US" sz="2400" dirty="0"/>
              <a:t>Ultimately leads to death of the plant</a:t>
            </a:r>
          </a:p>
          <a:p>
            <a:endParaRPr lang="en-US" sz="2400" dirty="0"/>
          </a:p>
        </p:txBody>
      </p:sp>
    </p:spTree>
    <p:extLst>
      <p:ext uri="{BB962C8B-B14F-4D97-AF65-F5344CB8AC3E}">
        <p14:creationId xmlns:p14="http://schemas.microsoft.com/office/powerpoint/2010/main" val="3628450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7BA53631-BBC8-4A2D-9575-B8977F3E328B}"/>
              </a:ext>
            </a:extLst>
          </p:cNvPr>
          <p:cNvSpPr>
            <a:spLocks noGrp="1" noChangeArrowheads="1"/>
          </p:cNvSpPr>
          <p:nvPr>
            <p:ph type="title"/>
          </p:nvPr>
        </p:nvSpPr>
        <p:spPr/>
        <p:txBody>
          <a:bodyPr/>
          <a:lstStyle/>
          <a:p>
            <a:r>
              <a:rPr lang="en-AU" altLang="en-US" b="1" i="1" dirty="0"/>
              <a:t>Phytophthora </a:t>
            </a:r>
            <a:r>
              <a:rPr lang="en-AU" altLang="en-US" b="1" dirty="0"/>
              <a:t>life cycle</a:t>
            </a:r>
          </a:p>
        </p:txBody>
      </p:sp>
      <p:pic>
        <p:nvPicPr>
          <p:cNvPr id="134148" name="Picture 1">
            <a:extLst>
              <a:ext uri="{FF2B5EF4-FFF2-40B4-BE49-F238E27FC236}">
                <a16:creationId xmlns:a16="http://schemas.microsoft.com/office/drawing/2014/main" id="{A4C45E7B-A487-4F36-8F41-57DB95AA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113" y="1159316"/>
            <a:ext cx="5765696" cy="560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65633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a:spLocks noChangeArrowheads="1"/>
          </p:cNvSpPr>
          <p:nvPr/>
        </p:nvSpPr>
        <p:spPr bwMode="auto">
          <a:xfrm>
            <a:off x="2135189" y="1773238"/>
            <a:ext cx="3259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3" name="TextBox 2"/>
          <p:cNvSpPr txBox="1"/>
          <p:nvPr/>
        </p:nvSpPr>
        <p:spPr>
          <a:xfrm>
            <a:off x="1034046" y="668364"/>
            <a:ext cx="4013816" cy="5632311"/>
          </a:xfrm>
          <a:prstGeom prst="rect">
            <a:avLst/>
          </a:prstGeom>
          <a:noFill/>
        </p:spPr>
        <p:txBody>
          <a:bodyPr wrap="square">
            <a:spAutoFit/>
          </a:bodyPr>
          <a:lstStyle/>
          <a:p>
            <a:pPr eaLnBrk="1" hangingPunct="1">
              <a:defRPr/>
            </a:pPr>
            <a:r>
              <a:rPr lang="en-US" sz="2000" dirty="0">
                <a:solidFill>
                  <a:srgbClr val="FF0000"/>
                </a:solidFill>
              </a:rPr>
              <a:t>1. Zoospores</a:t>
            </a:r>
            <a:r>
              <a:rPr lang="en-US" sz="2000" dirty="0"/>
              <a:t> are released in very large numbers under moist soil conditions. </a:t>
            </a:r>
          </a:p>
          <a:p>
            <a:pPr marL="285750" indent="-285750">
              <a:buFont typeface="Arial" charset="0"/>
              <a:buChar char="•"/>
              <a:defRPr/>
            </a:pPr>
            <a:r>
              <a:rPr lang="en-US" sz="2000" dirty="0"/>
              <a:t>They have flagella (tails), which are used to propel the spore through the soil water towards other plant roots. </a:t>
            </a:r>
          </a:p>
          <a:p>
            <a:pPr marL="285750" indent="-285750">
              <a:buFont typeface="Arial" charset="0"/>
              <a:buChar char="•"/>
              <a:defRPr/>
            </a:pPr>
            <a:r>
              <a:rPr lang="en-US" sz="2000" dirty="0"/>
              <a:t>The movement of water down slope, through or over the soil, can also passively disperse these spores over considerable distances.</a:t>
            </a:r>
          </a:p>
          <a:p>
            <a:pPr marL="285750" indent="-285750">
              <a:buFont typeface="Arial" charset="0"/>
              <a:buChar char="•"/>
              <a:defRPr/>
            </a:pPr>
            <a:r>
              <a:rPr lang="en-US" sz="2000" dirty="0"/>
              <a:t>Zoospores are attracted by the root secretions of some plants. </a:t>
            </a:r>
          </a:p>
          <a:p>
            <a:pPr marL="285750" indent="-285750">
              <a:buFont typeface="Arial" charset="0"/>
              <a:buChar char="•"/>
              <a:defRPr/>
            </a:pPr>
            <a:r>
              <a:rPr lang="en-US" sz="2000" dirty="0"/>
              <a:t>They then penetrate the root, germinate and the cycle repeats itself.</a:t>
            </a:r>
          </a:p>
          <a:p>
            <a:pPr eaLnBrk="1" hangingPunct="1">
              <a:defRPr/>
            </a:pPr>
            <a:endParaRPr lang="en-US" sz="2000" dirty="0"/>
          </a:p>
        </p:txBody>
      </p:sp>
      <p:sp>
        <p:nvSpPr>
          <p:cNvPr id="11270" name="TextBox 5"/>
          <p:cNvSpPr txBox="1">
            <a:spLocks noChangeArrowheads="1"/>
          </p:cNvSpPr>
          <p:nvPr/>
        </p:nvSpPr>
        <p:spPr bwMode="auto">
          <a:xfrm>
            <a:off x="6034088" y="5321301"/>
            <a:ext cx="172561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1271" name="TextBox 6"/>
          <p:cNvSpPr txBox="1">
            <a:spLocks noChangeArrowheads="1"/>
          </p:cNvSpPr>
          <p:nvPr/>
        </p:nvSpPr>
        <p:spPr bwMode="auto">
          <a:xfrm>
            <a:off x="6103938" y="4541839"/>
            <a:ext cx="56991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11" name="Picture 1">
            <a:extLst>
              <a:ext uri="{FF2B5EF4-FFF2-40B4-BE49-F238E27FC236}">
                <a16:creationId xmlns:a16="http://schemas.microsoft.com/office/drawing/2014/main" id="{A4C45E7B-A487-4F36-8F41-57DB95AA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505" y="149942"/>
            <a:ext cx="6622273" cy="643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815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4040" y="1168146"/>
            <a:ext cx="4323993" cy="3785652"/>
          </a:xfrm>
          <a:prstGeom prst="rect">
            <a:avLst/>
          </a:prstGeom>
          <a:noFill/>
        </p:spPr>
        <p:txBody>
          <a:bodyPr wrap="square">
            <a:spAutoFit/>
          </a:bodyPr>
          <a:lstStyle/>
          <a:p>
            <a:pPr eaLnBrk="1" hangingPunct="1">
              <a:defRPr/>
            </a:pPr>
            <a:r>
              <a:rPr lang="en-US" sz="2000" dirty="0">
                <a:solidFill>
                  <a:srgbClr val="FF0000"/>
                </a:solidFill>
              </a:rPr>
              <a:t>2. </a:t>
            </a:r>
            <a:r>
              <a:rPr lang="en-US" sz="2000" dirty="0" err="1">
                <a:solidFill>
                  <a:srgbClr val="FF0000"/>
                </a:solidFill>
              </a:rPr>
              <a:t>Chlamydospores</a:t>
            </a:r>
            <a:r>
              <a:rPr lang="en-US" sz="2000" dirty="0">
                <a:solidFill>
                  <a:srgbClr val="FF0000"/>
                </a:solidFill>
              </a:rPr>
              <a:t> </a:t>
            </a:r>
            <a:r>
              <a:rPr lang="en-US" sz="2000" dirty="0"/>
              <a:t>are larger, long-lived spores with thick protective walls. </a:t>
            </a:r>
          </a:p>
          <a:p>
            <a:pPr marL="285750" indent="-285750">
              <a:buFont typeface="Arial" charset="0"/>
              <a:buChar char="•"/>
              <a:defRPr/>
            </a:pPr>
            <a:r>
              <a:rPr lang="en-US" sz="2000" dirty="0"/>
              <a:t>These spores can withstand dry conditions for months, germinating when warm moist soil conditions re-occur. </a:t>
            </a:r>
          </a:p>
          <a:p>
            <a:pPr marL="285750" indent="-285750">
              <a:buFont typeface="Arial" charset="0"/>
              <a:buChar char="•"/>
              <a:defRPr/>
            </a:pPr>
            <a:r>
              <a:rPr lang="en-US" sz="2000" dirty="0"/>
              <a:t>This is one of the mechanisms the protozoan has developed to help it survive adverse conditions. </a:t>
            </a:r>
          </a:p>
          <a:p>
            <a:pPr marL="285750" indent="-285750">
              <a:buFont typeface="Arial" charset="0"/>
              <a:buChar char="•"/>
              <a:defRPr/>
            </a:pPr>
            <a:r>
              <a:rPr lang="en-US" sz="2000" dirty="0"/>
              <a:t>These spores may survive being transported long distances in dry soil</a:t>
            </a:r>
          </a:p>
          <a:p>
            <a:pPr eaLnBrk="1" hangingPunct="1">
              <a:defRPr/>
            </a:pPr>
            <a:endParaRPr lang="en-US" sz="2000" dirty="0"/>
          </a:p>
        </p:txBody>
      </p:sp>
      <p:sp>
        <p:nvSpPr>
          <p:cNvPr id="13316" name="TextBox 3"/>
          <p:cNvSpPr txBox="1">
            <a:spLocks noChangeArrowheads="1"/>
          </p:cNvSpPr>
          <p:nvPr/>
        </p:nvSpPr>
        <p:spPr bwMode="auto">
          <a:xfrm>
            <a:off x="3937001" y="3717926"/>
            <a:ext cx="176847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13317" name="TextBox 5"/>
          <p:cNvSpPr txBox="1">
            <a:spLocks noChangeArrowheads="1"/>
          </p:cNvSpPr>
          <p:nvPr/>
        </p:nvSpPr>
        <p:spPr bwMode="auto">
          <a:xfrm>
            <a:off x="3427414" y="3852864"/>
            <a:ext cx="6445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pic>
        <p:nvPicPr>
          <p:cNvPr id="7" name="Picture 1">
            <a:extLst>
              <a:ext uri="{FF2B5EF4-FFF2-40B4-BE49-F238E27FC236}">
                <a16:creationId xmlns:a16="http://schemas.microsoft.com/office/drawing/2014/main" id="{A4C45E7B-A487-4F36-8F41-57DB95AA3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064" y="701616"/>
            <a:ext cx="5631873" cy="5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091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Impact on Society &amp; Environment</a:t>
            </a:r>
          </a:p>
        </p:txBody>
      </p:sp>
    </p:spTree>
    <p:extLst>
      <p:ext uri="{BB962C8B-B14F-4D97-AF65-F5344CB8AC3E}">
        <p14:creationId xmlns:p14="http://schemas.microsoft.com/office/powerpoint/2010/main" val="3999938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672304" y="881529"/>
            <a:ext cx="83518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dirty="0">
                <a:solidFill>
                  <a:schemeClr val="accent2"/>
                </a:solidFill>
              </a:rPr>
              <a:t>Where is dieback found?</a:t>
            </a:r>
          </a:p>
        </p:txBody>
      </p:sp>
      <p:sp>
        <p:nvSpPr>
          <p:cNvPr id="16387" name="Rectangle 3"/>
          <p:cNvSpPr>
            <a:spLocks noChangeArrowheads="1"/>
          </p:cNvSpPr>
          <p:nvPr/>
        </p:nvSpPr>
        <p:spPr bwMode="auto">
          <a:xfrm>
            <a:off x="3359151" y="1630364"/>
            <a:ext cx="16541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AU" altLang="en-US" sz="2400"/>
              <a:t>bushland</a:t>
            </a:r>
          </a:p>
        </p:txBody>
      </p:sp>
      <p:pic>
        <p:nvPicPr>
          <p:cNvPr id="16388" name="Picture 13" descr="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2924175"/>
            <a:ext cx="3078163"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img00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4365625"/>
            <a:ext cx="2916238" cy="23193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5" descr="img000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9" y="2781300"/>
            <a:ext cx="3095625" cy="22939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1" name="Content Placeholder 3" descr="PC free bushand - Dwellingu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2039" y="1484313"/>
            <a:ext cx="30956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3"/>
          <p:cNvSpPr>
            <a:spLocks noChangeArrowheads="1"/>
          </p:cNvSpPr>
          <p:nvPr/>
        </p:nvSpPr>
        <p:spPr bwMode="auto">
          <a:xfrm>
            <a:off x="2135189" y="5157788"/>
            <a:ext cx="1616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AU" altLang="en-US" sz="2400"/>
              <a:t>nurseries</a:t>
            </a:r>
          </a:p>
        </p:txBody>
      </p:sp>
      <p:sp>
        <p:nvSpPr>
          <p:cNvPr id="16393" name="Rectangle 3"/>
          <p:cNvSpPr>
            <a:spLocks noChangeArrowheads="1"/>
          </p:cNvSpPr>
          <p:nvPr/>
        </p:nvSpPr>
        <p:spPr bwMode="auto">
          <a:xfrm>
            <a:off x="7896225" y="5805488"/>
            <a:ext cx="21224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AU" altLang="en-US" sz="2400"/>
              <a:t>horticultural</a:t>
            </a:r>
          </a:p>
          <a:p>
            <a:pPr eaLnBrk="1" hangingPunct="1">
              <a:lnSpc>
                <a:spcPct val="90000"/>
              </a:lnSpc>
              <a:buFont typeface="Wingdings" panose="05000000000000000000" pitchFamily="2" charset="2"/>
              <a:buNone/>
            </a:pPr>
            <a:r>
              <a:rPr lang="en-AU" altLang="en-US" sz="2400"/>
              <a:t>plantations</a:t>
            </a:r>
          </a:p>
        </p:txBody>
      </p:sp>
      <p:sp>
        <p:nvSpPr>
          <p:cNvPr id="16394" name="Rectangle 3"/>
          <p:cNvSpPr>
            <a:spLocks noChangeArrowheads="1"/>
          </p:cNvSpPr>
          <p:nvPr/>
        </p:nvSpPr>
        <p:spPr bwMode="auto">
          <a:xfrm>
            <a:off x="9156700" y="2492375"/>
            <a:ext cx="1511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lang="en-AU" altLang="en-US" sz="2400"/>
              <a:t>gardens</a:t>
            </a:r>
          </a:p>
        </p:txBody>
      </p:sp>
    </p:spTree>
    <p:extLst>
      <p:ext uri="{BB962C8B-B14F-4D97-AF65-F5344CB8AC3E}">
        <p14:creationId xmlns:p14="http://schemas.microsoft.com/office/powerpoint/2010/main" val="923597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55195" y="392113"/>
            <a:ext cx="7772400" cy="701675"/>
          </a:xfrm>
        </p:spPr>
        <p:txBody>
          <a:bodyPr/>
          <a:lstStyle/>
          <a:p>
            <a:r>
              <a:rPr lang="en-AU" altLang="en-US" sz="3600" dirty="0"/>
              <a:t>Impact on native flora</a:t>
            </a:r>
          </a:p>
        </p:txBody>
      </p:sp>
      <p:graphicFrame>
        <p:nvGraphicFramePr>
          <p:cNvPr id="17411" name="Object 4"/>
          <p:cNvGraphicFramePr>
            <a:graphicFrameLocks noGrp="1" noChangeAspect="1"/>
          </p:cNvGraphicFramePr>
          <p:nvPr>
            <p:ph type="chart" idx="1"/>
          </p:nvPr>
        </p:nvGraphicFramePr>
        <p:xfrm>
          <a:off x="2765426" y="1528763"/>
          <a:ext cx="7000875" cy="3389312"/>
        </p:xfrm>
        <a:graphic>
          <a:graphicData uri="http://schemas.openxmlformats.org/presentationml/2006/ole">
            <mc:AlternateContent xmlns:mc="http://schemas.openxmlformats.org/markup-compatibility/2006">
              <mc:Choice xmlns:v="urn:schemas-microsoft-com:vml" Requires="v">
                <p:oleObj spid="_x0000_s1038" name="Chart" r:id="rId3" imgW="6096000" imgH="4067203" progId="MSGraph.Chart.8">
                  <p:embed followColorScheme="full"/>
                </p:oleObj>
              </mc:Choice>
              <mc:Fallback>
                <p:oleObj name="Chart" r:id="rId3" imgW="6096000" imgH="4067203" progId="MSGraph.Chart.8">
                  <p:embed followColorScheme="full"/>
                  <p:pic>
                    <p:nvPicPr>
                      <p:cNvPr id="17411" name="Object 4"/>
                      <p:cNvPicPr>
                        <a:picLocks noChangeAspect="1" noChangeArrowheads="1"/>
                      </p:cNvPicPr>
                      <p:nvPr/>
                    </p:nvPicPr>
                    <p:blipFill>
                      <a:blip r:embed="rId4"/>
                      <a:srcRect l="13914" t="20854" r="9593" b="23642"/>
                      <a:stretch>
                        <a:fillRect/>
                      </a:stretch>
                    </p:blipFill>
                    <p:spPr bwMode="auto">
                      <a:xfrm>
                        <a:off x="2765426" y="1528763"/>
                        <a:ext cx="7000875" cy="3389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412" name="Rectangle 3"/>
          <p:cNvSpPr>
            <a:spLocks noChangeArrowheads="1"/>
          </p:cNvSpPr>
          <p:nvPr/>
        </p:nvSpPr>
        <p:spPr bwMode="auto">
          <a:xfrm>
            <a:off x="2351088" y="5086350"/>
            <a:ext cx="77724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1104900" indent="-53340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pPr>
            <a:r>
              <a:rPr lang="en-AU" altLang="en-US" sz="2400"/>
              <a:t>Of 5710 recorded species of plant:</a:t>
            </a:r>
          </a:p>
          <a:p>
            <a:pPr lvl="1" eaLnBrk="1" hangingPunct="1">
              <a:lnSpc>
                <a:spcPct val="90000"/>
              </a:lnSpc>
            </a:pPr>
            <a:r>
              <a:rPr lang="en-AU" altLang="en-US" sz="2000"/>
              <a:t>2300 (40%) susceptible to Phytophthora</a:t>
            </a:r>
            <a:r>
              <a:rPr lang="en-AU" altLang="en-US" sz="2000" i="1"/>
              <a:t> </a:t>
            </a:r>
            <a:r>
              <a:rPr lang="en-AU" altLang="en-US" sz="2000"/>
              <a:t>dieback</a:t>
            </a:r>
          </a:p>
          <a:p>
            <a:pPr lvl="1" eaLnBrk="1" hangingPunct="1">
              <a:lnSpc>
                <a:spcPct val="90000"/>
              </a:lnSpc>
            </a:pPr>
            <a:r>
              <a:rPr lang="en-AU" altLang="en-US" sz="2000"/>
              <a:t>800 (14%) </a:t>
            </a:r>
            <a:r>
              <a:rPr lang="en-AU" altLang="en-US" sz="2000" i="1"/>
              <a:t>highly</a:t>
            </a:r>
            <a:r>
              <a:rPr lang="en-AU" altLang="en-US" sz="2000"/>
              <a:t> susceptible to Phytophthora</a:t>
            </a:r>
            <a:r>
              <a:rPr lang="en-AU" altLang="en-US" sz="2000" i="1"/>
              <a:t> </a:t>
            </a:r>
            <a:r>
              <a:rPr lang="en-AU" altLang="en-US" sz="2000"/>
              <a:t>dieback</a:t>
            </a:r>
          </a:p>
        </p:txBody>
      </p:sp>
    </p:spTree>
    <p:extLst>
      <p:ext uri="{BB962C8B-B14F-4D97-AF65-F5344CB8AC3E}">
        <p14:creationId xmlns:p14="http://schemas.microsoft.com/office/powerpoint/2010/main" val="1312948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1">
            <a:extLst>
              <a:ext uri="{FF2B5EF4-FFF2-40B4-BE49-F238E27FC236}">
                <a16:creationId xmlns:a16="http://schemas.microsoft.com/office/drawing/2014/main" id="{0FE0811C-6686-4C63-B0B9-EB857ABA3059}"/>
              </a:ext>
            </a:extLst>
          </p:cNvPr>
          <p:cNvSpPr>
            <a:spLocks noChangeArrowheads="1"/>
          </p:cNvSpPr>
          <p:nvPr/>
        </p:nvSpPr>
        <p:spPr bwMode="auto">
          <a:xfrm>
            <a:off x="1905000" y="946029"/>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AU" altLang="en-US" sz="2800" b="1" dirty="0">
                <a:solidFill>
                  <a:schemeClr val="accent1"/>
                </a:solidFill>
                <a:latin typeface="MuseoSans-300"/>
              </a:rPr>
              <a:t>Protist disease examples:</a:t>
            </a:r>
            <a:endParaRPr lang="en-AU" altLang="en-US" sz="2800" b="1" dirty="0">
              <a:solidFill>
                <a:schemeClr val="accent1"/>
              </a:solidFill>
            </a:endParaRPr>
          </a:p>
        </p:txBody>
      </p:sp>
      <p:sp>
        <p:nvSpPr>
          <p:cNvPr id="9" name="Rectangle 8">
            <a:extLst>
              <a:ext uri="{FF2B5EF4-FFF2-40B4-BE49-F238E27FC236}">
                <a16:creationId xmlns:a16="http://schemas.microsoft.com/office/drawing/2014/main" id="{4B5ADA36-34BB-4692-A459-38BF789E6FB5}"/>
              </a:ext>
            </a:extLst>
          </p:cNvPr>
          <p:cNvSpPr/>
          <p:nvPr/>
        </p:nvSpPr>
        <p:spPr>
          <a:xfrm>
            <a:off x="1981200" y="1497013"/>
            <a:ext cx="8153400" cy="1200150"/>
          </a:xfrm>
          <a:prstGeom prst="rect">
            <a:avLst/>
          </a:prstGeom>
          <a:solidFill>
            <a:schemeClr val="bg2">
              <a:lumMod val="20000"/>
              <a:lumOff val="80000"/>
            </a:schemeClr>
          </a:solidFill>
        </p:spPr>
        <p:txBody>
          <a:bodyPr>
            <a:spAutoFit/>
          </a:bodyPr>
          <a:lstStyle/>
          <a:p>
            <a:pPr>
              <a:defRPr/>
            </a:pPr>
            <a:r>
              <a:rPr lang="en-AU" dirty="0"/>
              <a:t>Five species of </a:t>
            </a:r>
            <a:r>
              <a:rPr lang="en-AU" i="1" dirty="0"/>
              <a:t>Plasmodium </a:t>
            </a:r>
            <a:r>
              <a:rPr lang="en-AU" dirty="0"/>
              <a:t>cause malaria. The symptoms are f</a:t>
            </a:r>
            <a:r>
              <a:rPr lang="en-GB" altLang="en-US" dirty="0"/>
              <a:t>ever, headache, chills (shaking), sweating and vomiting. If left untreated and a host is susceptible, complications such as anaemia and liver failure can develop, and may lead to death.</a:t>
            </a:r>
            <a:endParaRPr lang="en-AU" dirty="0"/>
          </a:p>
        </p:txBody>
      </p:sp>
      <p:sp>
        <p:nvSpPr>
          <p:cNvPr id="7" name="Rectangle 6">
            <a:extLst>
              <a:ext uri="{FF2B5EF4-FFF2-40B4-BE49-F238E27FC236}">
                <a16:creationId xmlns:a16="http://schemas.microsoft.com/office/drawing/2014/main" id="{643E2BA7-38AE-476B-9790-CD4A336051B1}"/>
              </a:ext>
            </a:extLst>
          </p:cNvPr>
          <p:cNvSpPr/>
          <p:nvPr/>
        </p:nvSpPr>
        <p:spPr>
          <a:xfrm>
            <a:off x="1981200" y="3048001"/>
            <a:ext cx="3429000" cy="2862263"/>
          </a:xfrm>
          <a:prstGeom prst="rect">
            <a:avLst/>
          </a:prstGeom>
          <a:solidFill>
            <a:schemeClr val="bg2">
              <a:lumMod val="20000"/>
              <a:lumOff val="80000"/>
            </a:schemeClr>
          </a:solidFill>
        </p:spPr>
        <p:txBody>
          <a:bodyPr>
            <a:spAutoFit/>
          </a:bodyPr>
          <a:lstStyle/>
          <a:p>
            <a:pPr>
              <a:defRPr/>
            </a:pPr>
            <a:r>
              <a:rPr lang="en-GB" i="1" dirty="0"/>
              <a:t>Giardia </a:t>
            </a:r>
            <a:r>
              <a:rPr lang="en-GB" i="1" dirty="0" err="1"/>
              <a:t>lamblia</a:t>
            </a:r>
            <a:r>
              <a:rPr lang="en-GB" dirty="0"/>
              <a:t> is a relatively common parasite that infects travellers. This flagellated </a:t>
            </a:r>
            <a:r>
              <a:rPr lang="en-GB" dirty="0" err="1"/>
              <a:t>protist</a:t>
            </a:r>
            <a:r>
              <a:rPr lang="en-GB" dirty="0"/>
              <a:t> can cause mild intestinal upsets, such as diarrhoea, but may also have more severe effects in the young or the elderly. People become infected if they drink contaminated water. It is a major problem in</a:t>
            </a:r>
            <a:endParaRPr lang="en-AU" dirty="0"/>
          </a:p>
        </p:txBody>
      </p:sp>
      <p:pic>
        <p:nvPicPr>
          <p:cNvPr id="123910" name="Picture 1">
            <a:extLst>
              <a:ext uri="{FF2B5EF4-FFF2-40B4-BE49-F238E27FC236}">
                <a16:creationId xmlns:a16="http://schemas.microsoft.com/office/drawing/2014/main" id="{F30B0C47-6F07-41AE-8568-2750D8D9EF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048001"/>
            <a:ext cx="42672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F6E7CF-3F1E-44CF-B511-24ADBC37B6C6}"/>
              </a:ext>
            </a:extLst>
          </p:cNvPr>
          <p:cNvSpPr/>
          <p:nvPr/>
        </p:nvSpPr>
        <p:spPr>
          <a:xfrm>
            <a:off x="1981200" y="5799138"/>
            <a:ext cx="6858000" cy="646112"/>
          </a:xfrm>
          <a:prstGeom prst="rect">
            <a:avLst/>
          </a:prstGeom>
          <a:solidFill>
            <a:schemeClr val="bg2">
              <a:lumMod val="20000"/>
              <a:lumOff val="80000"/>
            </a:schemeClr>
          </a:solidFill>
        </p:spPr>
        <p:txBody>
          <a:bodyPr>
            <a:spAutoFit/>
          </a:bodyPr>
          <a:lstStyle/>
          <a:p>
            <a:pPr>
              <a:defRPr/>
            </a:pPr>
            <a:r>
              <a:rPr lang="en-GB" dirty="0"/>
              <a:t>many developing countries, where travellers are advised never to drink water that is not bottled or boiled.</a:t>
            </a:r>
            <a:endParaRPr lang="en-AU" dirty="0"/>
          </a:p>
        </p:txBody>
      </p:sp>
      <p:sp>
        <p:nvSpPr>
          <p:cNvPr id="10" name="TextBox 1">
            <a:extLst>
              <a:ext uri="{FF2B5EF4-FFF2-40B4-BE49-F238E27FC236}">
                <a16:creationId xmlns:a16="http://schemas.microsoft.com/office/drawing/2014/main" id="{59B550D7-EEFE-42A5-BA08-5C0030209BFD}"/>
              </a:ext>
            </a:extLst>
          </p:cNvPr>
          <p:cNvSpPr txBox="1"/>
          <p:nvPr/>
        </p:nvSpPr>
        <p:spPr>
          <a:xfrm rot="16200000">
            <a:off x="8765382" y="3991770"/>
            <a:ext cx="2552700" cy="338137"/>
          </a:xfrm>
          <a:prstGeom prst="rect">
            <a:avLst/>
          </a:prstGeom>
          <a:noFill/>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r>
              <a:rPr lang="en-AU" sz="800" dirty="0">
                <a:solidFill>
                  <a:schemeClr val="bg1">
                    <a:lumMod val="50000"/>
                  </a:schemeClr>
                </a:solidFill>
              </a:rPr>
              <a:t>Scientific Reports, Springer Nature Ltd. CC-BY 4.0</a:t>
            </a:r>
            <a:br>
              <a:rPr lang="en-AU" sz="800" dirty="0">
                <a:solidFill>
                  <a:schemeClr val="bg1">
                    <a:lumMod val="50000"/>
                  </a:schemeClr>
                </a:solidFill>
              </a:rPr>
            </a:br>
            <a:r>
              <a:rPr lang="fr-FR" sz="800" dirty="0">
                <a:solidFill>
                  <a:schemeClr val="bg1">
                    <a:lumMod val="50000"/>
                  </a:schemeClr>
                </a:solidFill>
              </a:rPr>
              <a:t>Licence http://creativecommons.org/licenses/by/4.0/</a:t>
            </a:r>
            <a:endParaRPr lang="en-AU" sz="800" dirty="0">
              <a:solidFill>
                <a:schemeClr val="bg1">
                  <a:lumMod val="50000"/>
                </a:schemeClr>
              </a:solidFill>
            </a:endParaRPr>
          </a:p>
        </p:txBody>
      </p:sp>
    </p:spTree>
    <p:extLst>
      <p:ext uri="{BB962C8B-B14F-4D97-AF65-F5344CB8AC3E}">
        <p14:creationId xmlns:p14="http://schemas.microsoft.com/office/powerpoint/2010/main" val="70819171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descr="PC free bushand - Dwelling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765175"/>
            <a:ext cx="44640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8"/>
          <p:cNvSpPr>
            <a:spLocks noChangeArrowheads="1"/>
          </p:cNvSpPr>
          <p:nvPr/>
        </p:nvSpPr>
        <p:spPr bwMode="auto">
          <a:xfrm>
            <a:off x="2279650" y="1412876"/>
            <a:ext cx="34559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3600" dirty="0">
                <a:solidFill>
                  <a:schemeClr val="accent2"/>
                </a:solidFill>
              </a:rPr>
              <a:t>Jarrah forest –</a:t>
            </a:r>
          </a:p>
          <a:p>
            <a:pPr eaLnBrk="1" hangingPunct="1">
              <a:spcBef>
                <a:spcPct val="0"/>
              </a:spcBef>
              <a:buClrTx/>
              <a:buSzTx/>
              <a:buFontTx/>
              <a:buNone/>
            </a:pPr>
            <a:r>
              <a:rPr lang="en-AU" altLang="en-US" sz="3600" dirty="0">
                <a:solidFill>
                  <a:schemeClr val="accent2"/>
                </a:solidFill>
              </a:rPr>
              <a:t>Dwellingup</a:t>
            </a:r>
          </a:p>
        </p:txBody>
      </p:sp>
      <p:pic>
        <p:nvPicPr>
          <p:cNvPr id="18436" name="Picture 6" descr="PC impact 4 - Dwellingup 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3211514"/>
            <a:ext cx="446563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874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90801" y="1565275"/>
            <a:ext cx="2136775" cy="1143000"/>
          </a:xfrm>
        </p:spPr>
        <p:txBody>
          <a:bodyPr>
            <a:normAutofit fontScale="90000"/>
          </a:bodyPr>
          <a:lstStyle/>
          <a:p>
            <a:r>
              <a:rPr lang="en-AU" altLang="en-US" sz="3200"/>
              <a:t>Banksia </a:t>
            </a:r>
            <a:br>
              <a:rPr lang="en-AU" altLang="en-US" sz="3200"/>
            </a:br>
            <a:r>
              <a:rPr lang="en-AU" altLang="en-US" sz="3200"/>
              <a:t>woodland</a:t>
            </a:r>
          </a:p>
        </p:txBody>
      </p:sp>
      <p:pic>
        <p:nvPicPr>
          <p:cNvPr id="19459" name="Picture 5" descr="healthy bank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1" y="908051"/>
            <a:ext cx="4752975"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EAVILY INFECTED BANKSIA WOOD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3582988"/>
            <a:ext cx="4865687"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45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mt trio - healthy heath pre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106489"/>
            <a:ext cx="4191000" cy="26828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4" descr="bluff knoll - feb 96 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3717926"/>
            <a:ext cx="4176712" cy="27543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 Box 8"/>
          <p:cNvSpPr txBox="1">
            <a:spLocks noChangeArrowheads="1"/>
          </p:cNvSpPr>
          <p:nvPr/>
        </p:nvSpPr>
        <p:spPr bwMode="auto">
          <a:xfrm>
            <a:off x="1774825" y="1685926"/>
            <a:ext cx="4191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AU" altLang="en-US" sz="3600" dirty="0">
                <a:solidFill>
                  <a:schemeClr val="accent2"/>
                </a:solidFill>
              </a:rPr>
              <a:t>Stirling Range</a:t>
            </a:r>
          </a:p>
          <a:p>
            <a:pPr algn="ctr" eaLnBrk="1" hangingPunct="1">
              <a:spcBef>
                <a:spcPct val="0"/>
              </a:spcBef>
              <a:buClrTx/>
              <a:buSzTx/>
              <a:buFontTx/>
              <a:buNone/>
            </a:pPr>
            <a:r>
              <a:rPr lang="en-AU" altLang="en-US" sz="3600" dirty="0">
                <a:solidFill>
                  <a:schemeClr val="accent2"/>
                </a:solidFill>
              </a:rPr>
              <a:t>National Park</a:t>
            </a:r>
          </a:p>
        </p:txBody>
      </p:sp>
    </p:spTree>
    <p:extLst>
      <p:ext uri="{BB962C8B-B14F-4D97-AF65-F5344CB8AC3E}">
        <p14:creationId xmlns:p14="http://schemas.microsoft.com/office/powerpoint/2010/main" val="312420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0-#ppt_w/2"/>
                                          </p:val>
                                        </p:tav>
                                        <p:tav tm="100000">
                                          <p:val>
                                            <p:strVal val="#ppt_x"/>
                                          </p:val>
                                        </p:tav>
                                      </p:tavLst>
                                    </p:anim>
                                    <p:anim calcmode="lin" valueType="num">
                                      <p:cBhvr additive="base">
                                        <p:cTn id="8" dur="500" fill="hold"/>
                                        <p:tgtEl>
                                          <p:spTgt spid="542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C001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6" y="1012825"/>
            <a:ext cx="2879725" cy="27638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descr="DSC00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3" y="969963"/>
            <a:ext cx="2743200" cy="2819400"/>
          </a:xfrm>
          <a:prstGeom prst="rect">
            <a:avLst/>
          </a:prstGeom>
          <a:noFill/>
          <a:ln w="19050">
            <a:solidFill>
              <a:srgbClr val="040506"/>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descr="DSC001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888" y="3633789"/>
            <a:ext cx="2881312" cy="28082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5" descr="DSC001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825" y="3644900"/>
            <a:ext cx="2673350" cy="2819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 Box 9"/>
          <p:cNvSpPr txBox="1">
            <a:spLocks noChangeArrowheads="1"/>
          </p:cNvSpPr>
          <p:nvPr/>
        </p:nvSpPr>
        <p:spPr bwMode="auto">
          <a:xfrm>
            <a:off x="5110163" y="1158876"/>
            <a:ext cx="2209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3600" dirty="0">
                <a:solidFill>
                  <a:schemeClr val="accent2"/>
                </a:solidFill>
              </a:rPr>
              <a:t>South Coast</a:t>
            </a:r>
            <a:endParaRPr lang="en-AU" altLang="en-US" sz="3600" dirty="0">
              <a:solidFill>
                <a:schemeClr val="accent2"/>
              </a:solidFill>
            </a:endParaRPr>
          </a:p>
        </p:txBody>
      </p:sp>
    </p:spTree>
    <p:extLst>
      <p:ext uri="{BB962C8B-B14F-4D97-AF65-F5344CB8AC3E}">
        <p14:creationId xmlns:p14="http://schemas.microsoft.com/office/powerpoint/2010/main" val="2848739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img000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1617663"/>
            <a:ext cx="2603500" cy="29638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descr="img00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1935163"/>
            <a:ext cx="2663825" cy="20955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7" descr="SplendidFairyWren_(c)Babs&amp;BertWells-CAL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0" y="1498600"/>
            <a:ext cx="2217738"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1180484" y="411163"/>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AU" altLang="en-US" sz="3600" dirty="0">
                <a:solidFill>
                  <a:schemeClr val="accent2"/>
                </a:solidFill>
              </a:rPr>
              <a:t>Impact on animals?</a:t>
            </a:r>
          </a:p>
        </p:txBody>
      </p:sp>
      <p:sp>
        <p:nvSpPr>
          <p:cNvPr id="70665" name="Rectangle 3"/>
          <p:cNvSpPr>
            <a:spLocks noChangeArrowheads="1"/>
          </p:cNvSpPr>
          <p:nvPr/>
        </p:nvSpPr>
        <p:spPr bwMode="auto">
          <a:xfrm>
            <a:off x="5237163" y="4797425"/>
            <a:ext cx="48196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1104900" indent="-53340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pPr>
            <a:r>
              <a:rPr lang="en-AU" altLang="en-US" sz="2400"/>
              <a:t>Loss of:</a:t>
            </a:r>
          </a:p>
          <a:p>
            <a:pPr lvl="1" eaLnBrk="1" hangingPunct="1">
              <a:lnSpc>
                <a:spcPct val="90000"/>
              </a:lnSpc>
            </a:pPr>
            <a:r>
              <a:rPr lang="en-AU" altLang="en-US" sz="2000"/>
              <a:t>food</a:t>
            </a:r>
          </a:p>
          <a:p>
            <a:pPr lvl="1" eaLnBrk="1" hangingPunct="1">
              <a:lnSpc>
                <a:spcPct val="90000"/>
              </a:lnSpc>
            </a:pPr>
            <a:r>
              <a:rPr lang="en-AU" altLang="en-US" sz="2000"/>
              <a:t>habitat</a:t>
            </a:r>
          </a:p>
          <a:p>
            <a:pPr lvl="1" eaLnBrk="1" hangingPunct="1">
              <a:lnSpc>
                <a:spcPct val="90000"/>
              </a:lnSpc>
            </a:pPr>
            <a:r>
              <a:rPr lang="en-AU" altLang="en-US" sz="2000"/>
              <a:t>shelter</a:t>
            </a:r>
          </a:p>
        </p:txBody>
      </p:sp>
    </p:spTree>
    <p:extLst>
      <p:ext uri="{BB962C8B-B14F-4D97-AF65-F5344CB8AC3E}">
        <p14:creationId xmlns:p14="http://schemas.microsoft.com/office/powerpoint/2010/main" val="4158002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0665"/>
                                        </p:tgtEl>
                                        <p:attrNameLst>
                                          <p:attrName>style.visibility</p:attrName>
                                        </p:attrNameLst>
                                      </p:cBhvr>
                                      <p:to>
                                        <p:strVal val="visible"/>
                                      </p:to>
                                    </p:set>
                                    <p:animEffect transition="in" filter="blinds(horizontal)">
                                      <p:cBhvr>
                                        <p:cTn id="7" dur="5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Control of Phytophthora Dieback</a:t>
            </a:r>
          </a:p>
        </p:txBody>
      </p:sp>
    </p:spTree>
    <p:extLst>
      <p:ext uri="{BB962C8B-B14F-4D97-AF65-F5344CB8AC3E}">
        <p14:creationId xmlns:p14="http://schemas.microsoft.com/office/powerpoint/2010/main" val="2554186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3A40B-CCCC-9A40-A270-24C0897B5DFD}"/>
              </a:ext>
            </a:extLst>
          </p:cNvPr>
          <p:cNvSpPr>
            <a:spLocks noGrp="1"/>
          </p:cNvSpPr>
          <p:nvPr>
            <p:ph type="title"/>
          </p:nvPr>
        </p:nvSpPr>
        <p:spPr/>
        <p:txBody>
          <a:bodyPr/>
          <a:lstStyle/>
          <a:p>
            <a:r>
              <a:rPr lang="en-US" dirty="0"/>
              <a:t>Controlling Phytophthora Dieback</a:t>
            </a:r>
          </a:p>
        </p:txBody>
      </p:sp>
      <p:sp>
        <p:nvSpPr>
          <p:cNvPr id="5" name="Content Placeholder 4">
            <a:extLst>
              <a:ext uri="{FF2B5EF4-FFF2-40B4-BE49-F238E27FC236}">
                <a16:creationId xmlns:a16="http://schemas.microsoft.com/office/drawing/2014/main" id="{8C7F58A1-F950-3848-804B-850A91E422C9}"/>
              </a:ext>
            </a:extLst>
          </p:cNvPr>
          <p:cNvSpPr>
            <a:spLocks noGrp="1"/>
          </p:cNvSpPr>
          <p:nvPr>
            <p:ph idx="1"/>
          </p:nvPr>
        </p:nvSpPr>
        <p:spPr/>
        <p:txBody>
          <a:bodyPr/>
          <a:lstStyle/>
          <a:p>
            <a:r>
              <a:rPr lang="en-US" dirty="0"/>
              <a:t>There is no known cure for Phytophthora dieback therefore prevention is the key to managing dieback.</a:t>
            </a:r>
          </a:p>
          <a:p>
            <a:r>
              <a:rPr lang="en-US" dirty="0"/>
              <a:t>Prevention is cheaper &amp; more effective than managing the impacts of the disease once introduced to a bushland</a:t>
            </a:r>
          </a:p>
        </p:txBody>
      </p:sp>
    </p:spTree>
    <p:extLst>
      <p:ext uri="{BB962C8B-B14F-4D97-AF65-F5344CB8AC3E}">
        <p14:creationId xmlns:p14="http://schemas.microsoft.com/office/powerpoint/2010/main" val="545827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18721" y="578499"/>
            <a:ext cx="8588375" cy="646113"/>
          </a:xfrm>
        </p:spPr>
        <p:txBody>
          <a:bodyPr/>
          <a:lstStyle/>
          <a:p>
            <a:pPr algn="ctr" eaLnBrk="1" hangingPunct="1"/>
            <a:r>
              <a:rPr lang="en-AU" altLang="en-US" sz="3600" dirty="0"/>
              <a:t>Management of Phytophthora dieback</a:t>
            </a:r>
          </a:p>
        </p:txBody>
      </p:sp>
      <p:sp>
        <p:nvSpPr>
          <p:cNvPr id="36867" name="Rectangle 3"/>
          <p:cNvSpPr>
            <a:spLocks noGrp="1" noChangeArrowheads="1"/>
          </p:cNvSpPr>
          <p:nvPr>
            <p:ph idx="1"/>
          </p:nvPr>
        </p:nvSpPr>
        <p:spPr>
          <a:xfrm>
            <a:off x="1430766" y="1700473"/>
            <a:ext cx="7772400" cy="4475163"/>
          </a:xfrm>
        </p:spPr>
        <p:txBody>
          <a:bodyPr>
            <a:normAutofit/>
          </a:bodyPr>
          <a:lstStyle/>
          <a:p>
            <a:pPr marL="609600" indent="-609600" eaLnBrk="1" hangingPunct="1">
              <a:lnSpc>
                <a:spcPct val="90000"/>
              </a:lnSpc>
              <a:buFont typeface="Arial" panose="020B0604020202020204" pitchFamily="34" charset="0"/>
              <a:buChar char="•"/>
            </a:pPr>
            <a:r>
              <a:rPr lang="en-AU" altLang="en-US" dirty="0"/>
              <a:t>Interpretation and mapping</a:t>
            </a:r>
          </a:p>
          <a:p>
            <a:pPr marL="1325563" lvl="2" indent="-533400" eaLnBrk="1" hangingPunct="1">
              <a:lnSpc>
                <a:spcPct val="90000"/>
              </a:lnSpc>
              <a:buFont typeface="Arial" panose="020B0604020202020204" pitchFamily="34" charset="0"/>
              <a:buChar char="•"/>
            </a:pPr>
            <a:r>
              <a:rPr lang="en-AU" altLang="en-US" sz="2000" dirty="0"/>
              <a:t>Is Phytophthora dieback known or likely to be in an area, or at your site? Do you need more information?</a:t>
            </a:r>
          </a:p>
          <a:p>
            <a:pPr marL="609600" indent="-609600" eaLnBrk="1" hangingPunct="1">
              <a:lnSpc>
                <a:spcPct val="90000"/>
              </a:lnSpc>
              <a:buFont typeface="Arial" panose="020B0604020202020204" pitchFamily="34" charset="0"/>
              <a:buChar char="•"/>
            </a:pPr>
            <a:r>
              <a:rPr lang="en-AU" altLang="en-US" dirty="0"/>
              <a:t>Identify priority areas, species or communities for protection</a:t>
            </a:r>
          </a:p>
          <a:p>
            <a:pPr marL="1077913" lvl="2" indent="-285750" eaLnBrk="1" hangingPunct="1">
              <a:lnSpc>
                <a:spcPct val="90000"/>
              </a:lnSpc>
              <a:buFont typeface="Arial" panose="020B0604020202020204" pitchFamily="34" charset="0"/>
              <a:buChar char="•"/>
            </a:pPr>
            <a:r>
              <a:rPr lang="en-AU" altLang="en-US" sz="2000" dirty="0"/>
              <a:t>Declared rare flora</a:t>
            </a:r>
          </a:p>
          <a:p>
            <a:pPr marL="1077913" lvl="2" indent="-285750" eaLnBrk="1" hangingPunct="1">
              <a:lnSpc>
                <a:spcPct val="90000"/>
              </a:lnSpc>
              <a:buFont typeface="Arial" panose="020B0604020202020204" pitchFamily="34" charset="0"/>
              <a:buChar char="•"/>
            </a:pPr>
            <a:r>
              <a:rPr lang="en-AU" altLang="en-US" sz="2000" dirty="0"/>
              <a:t>Endangered fauna</a:t>
            </a:r>
          </a:p>
          <a:p>
            <a:pPr marL="1077913" lvl="2" indent="-285750" eaLnBrk="1" hangingPunct="1">
              <a:lnSpc>
                <a:spcPct val="90000"/>
              </a:lnSpc>
              <a:buFont typeface="Arial" panose="020B0604020202020204" pitchFamily="34" charset="0"/>
              <a:buChar char="•"/>
            </a:pPr>
            <a:r>
              <a:rPr lang="en-AU" altLang="en-US" sz="2000" dirty="0"/>
              <a:t>Is the area protectable</a:t>
            </a:r>
          </a:p>
          <a:p>
            <a:pPr marL="609600" indent="-609600" eaLnBrk="1" hangingPunct="1">
              <a:lnSpc>
                <a:spcPct val="90000"/>
              </a:lnSpc>
              <a:buFont typeface="Arial" panose="020B0604020202020204" pitchFamily="34" charset="0"/>
              <a:buChar char="•"/>
            </a:pPr>
            <a:r>
              <a:rPr lang="en-AU" altLang="en-US" dirty="0"/>
              <a:t>Prevent accidental introduction, Minimise spread, Reduce impact</a:t>
            </a:r>
          </a:p>
          <a:p>
            <a:pPr marL="1639888" lvl="5" indent="-609600">
              <a:lnSpc>
                <a:spcPct val="90000"/>
              </a:lnSpc>
              <a:buFont typeface="Arial" panose="020B0604020202020204" pitchFamily="34" charset="0"/>
              <a:buChar char="•"/>
            </a:pPr>
            <a:r>
              <a:rPr lang="en-AU" altLang="en-US" sz="2000" dirty="0"/>
              <a:t>Through Quarantine &amp; Hygiene</a:t>
            </a:r>
          </a:p>
        </p:txBody>
      </p:sp>
    </p:spTree>
    <p:extLst>
      <p:ext uri="{BB962C8B-B14F-4D97-AF65-F5344CB8AC3E}">
        <p14:creationId xmlns:p14="http://schemas.microsoft.com/office/powerpoint/2010/main" val="1563467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ChangeArrowheads="1"/>
          </p:cNvSpPr>
          <p:nvPr/>
        </p:nvSpPr>
        <p:spPr bwMode="auto">
          <a:xfrm>
            <a:off x="1919288" y="781051"/>
            <a:ext cx="82296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a:spcBef>
                <a:spcPct val="0"/>
              </a:spcBef>
              <a:buClrTx/>
              <a:buSzTx/>
              <a:buFontTx/>
              <a:buNone/>
            </a:pPr>
            <a:r>
              <a:rPr lang="en-US" altLang="en-US" sz="3600" dirty="0">
                <a:solidFill>
                  <a:schemeClr val="accent2"/>
                </a:solidFill>
              </a:rPr>
              <a:t>Dieback Interpretation &amp; Mapping</a:t>
            </a:r>
          </a:p>
        </p:txBody>
      </p:sp>
      <p:sp>
        <p:nvSpPr>
          <p:cNvPr id="37891" name="Rectangle 3"/>
          <p:cNvSpPr>
            <a:spLocks noChangeArrowheads="1"/>
          </p:cNvSpPr>
          <p:nvPr/>
        </p:nvSpPr>
        <p:spPr bwMode="auto">
          <a:xfrm>
            <a:off x="1760149" y="2062261"/>
            <a:ext cx="7772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1104900" indent="-53340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pPr>
            <a:r>
              <a:rPr lang="en-AU" altLang="en-US" sz="2400" dirty="0"/>
              <a:t>Dead “indicator plants”</a:t>
            </a:r>
          </a:p>
          <a:p>
            <a:pPr lvl="1" eaLnBrk="1" hangingPunct="1">
              <a:lnSpc>
                <a:spcPct val="90000"/>
              </a:lnSpc>
            </a:pPr>
            <a:r>
              <a:rPr lang="en-AU" altLang="en-US" sz="2000" dirty="0"/>
              <a:t>Structural change</a:t>
            </a:r>
          </a:p>
          <a:p>
            <a:pPr lvl="1" eaLnBrk="1" hangingPunct="1">
              <a:lnSpc>
                <a:spcPct val="90000"/>
              </a:lnSpc>
            </a:pPr>
            <a:r>
              <a:rPr lang="en-AU" altLang="en-US" sz="2000" dirty="0"/>
              <a:t>Chronology of deaths</a:t>
            </a:r>
          </a:p>
          <a:p>
            <a:pPr eaLnBrk="1" hangingPunct="1">
              <a:lnSpc>
                <a:spcPct val="90000"/>
              </a:lnSpc>
            </a:pPr>
            <a:r>
              <a:rPr lang="en-AU" altLang="en-US" sz="2400" dirty="0"/>
              <a:t>Soil/tissue sampling</a:t>
            </a:r>
          </a:p>
        </p:txBody>
      </p:sp>
      <p:pic>
        <p:nvPicPr>
          <p:cNvPr id="37892" name="Picture 6" descr="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289" y="1592264"/>
            <a:ext cx="36417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6091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889000"/>
            <a:ext cx="8229600" cy="631825"/>
          </a:xfrm>
        </p:spPr>
        <p:txBody>
          <a:bodyPr>
            <a:normAutofit fontScale="90000"/>
          </a:bodyPr>
          <a:lstStyle/>
          <a:p>
            <a:pPr algn="ctr"/>
            <a:r>
              <a:rPr lang="en-AU" altLang="en-US" sz="4000"/>
              <a:t>Indicator species</a:t>
            </a:r>
            <a:endParaRPr lang="en-US" altLang="en-US">
              <a:solidFill>
                <a:srgbClr val="008080"/>
              </a:solidFill>
            </a:endParaRPr>
          </a:p>
        </p:txBody>
      </p:sp>
      <p:pic>
        <p:nvPicPr>
          <p:cNvPr id="38915" name="Picture 6" descr="Banksia healt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238" y="1641476"/>
            <a:ext cx="1681162" cy="1992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7"/>
          <p:cNvSpPr txBox="1">
            <a:spLocks noChangeArrowheads="1"/>
          </p:cNvSpPr>
          <p:nvPr/>
        </p:nvSpPr>
        <p:spPr bwMode="auto">
          <a:xfrm>
            <a:off x="2203451" y="3533776"/>
            <a:ext cx="35861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50000"/>
              </a:lnSpc>
              <a:spcBef>
                <a:spcPct val="50000"/>
              </a:spcBef>
              <a:buClrTx/>
              <a:buSzTx/>
              <a:buFontTx/>
              <a:buNone/>
            </a:pPr>
            <a:r>
              <a:rPr lang="en-AU" altLang="en-US" sz="1800" i="1"/>
              <a:t>Banksia grandis </a:t>
            </a:r>
            <a:r>
              <a:rPr lang="en-AU" altLang="en-US" sz="1800"/>
              <a:t>(Bull Banksia)</a:t>
            </a:r>
          </a:p>
        </p:txBody>
      </p:sp>
      <p:pic>
        <p:nvPicPr>
          <p:cNvPr id="38917" name="Picture 5" descr="Lime green Bank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00" y="1639889"/>
            <a:ext cx="1684338" cy="1997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8" name="Text Box 7"/>
          <p:cNvSpPr txBox="1">
            <a:spLocks noChangeArrowheads="1"/>
          </p:cNvSpPr>
          <p:nvPr/>
        </p:nvSpPr>
        <p:spPr bwMode="auto">
          <a:xfrm>
            <a:off x="6538913" y="3535364"/>
            <a:ext cx="35861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50000"/>
              </a:lnSpc>
              <a:spcBef>
                <a:spcPct val="50000"/>
              </a:spcBef>
              <a:buClrTx/>
              <a:buSzTx/>
              <a:buFontTx/>
              <a:buNone/>
            </a:pPr>
            <a:r>
              <a:rPr lang="en-AU" altLang="en-US" sz="1800" i="1"/>
              <a:t>Patersonia spp. </a:t>
            </a:r>
            <a:r>
              <a:rPr lang="en-AU" altLang="en-US" sz="1800"/>
              <a:t>(Flag Flower)</a:t>
            </a:r>
          </a:p>
        </p:txBody>
      </p:sp>
      <p:pic>
        <p:nvPicPr>
          <p:cNvPr id="38919" name="Picture 5" descr="Paterson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1630363"/>
            <a:ext cx="2324100" cy="1549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0" name="Picture 5" descr="Patersonia Mullaly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7189" y="2147889"/>
            <a:ext cx="2516187" cy="15065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Text Box 7"/>
          <p:cNvSpPr txBox="1">
            <a:spLocks noChangeArrowheads="1"/>
          </p:cNvSpPr>
          <p:nvPr/>
        </p:nvSpPr>
        <p:spPr bwMode="auto">
          <a:xfrm>
            <a:off x="2962275" y="6353176"/>
            <a:ext cx="5867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lnSpc>
                <a:spcPct val="150000"/>
              </a:lnSpc>
              <a:spcBef>
                <a:spcPct val="50000"/>
              </a:spcBef>
              <a:buClrTx/>
              <a:buSzTx/>
              <a:buFontTx/>
              <a:buNone/>
            </a:pPr>
            <a:r>
              <a:rPr lang="en-AU" altLang="en-US" sz="1800" i="1"/>
              <a:t>Xanthorrhoea preissii </a:t>
            </a:r>
            <a:r>
              <a:rPr lang="en-AU" altLang="en-US" sz="1800"/>
              <a:t>(Balga)</a:t>
            </a:r>
          </a:p>
        </p:txBody>
      </p:sp>
      <p:pic>
        <p:nvPicPr>
          <p:cNvPr id="38922" name="Picture 6" descr="Healthy Xanthorrhoea preissi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638" y="4546601"/>
            <a:ext cx="1712912" cy="1827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3" name="Picture 6" descr="Fresh Dead Xanthorrho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164" y="4546601"/>
            <a:ext cx="1717675" cy="18335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4" name="Picture 7" descr="Old Dead Xanthorrhoe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8676" y="4559301"/>
            <a:ext cx="1700213" cy="18145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13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584CC4B4-1D22-45D1-889D-ECA06E75AB7E}"/>
              </a:ext>
            </a:extLst>
          </p:cNvPr>
          <p:cNvSpPr>
            <a:spLocks noGrp="1" noChangeArrowheads="1"/>
          </p:cNvSpPr>
          <p:nvPr>
            <p:ph type="title"/>
          </p:nvPr>
        </p:nvSpPr>
        <p:spPr/>
        <p:txBody>
          <a:bodyPr/>
          <a:lstStyle/>
          <a:p>
            <a:r>
              <a:rPr lang="en-AU" altLang="en-US" sz="2800" b="1" dirty="0"/>
              <a:t>Examples of diseases caused by protists</a:t>
            </a:r>
          </a:p>
        </p:txBody>
      </p:sp>
      <p:pic>
        <p:nvPicPr>
          <p:cNvPr id="121860" name="Diagram 6">
            <a:extLst>
              <a:ext uri="{FF2B5EF4-FFF2-40B4-BE49-F238E27FC236}">
                <a16:creationId xmlns:a16="http://schemas.microsoft.com/office/drawing/2014/main" id="{FF2DBFFB-5755-422B-88E7-D5936CD9CAA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1524000"/>
            <a:ext cx="90678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Box 4">
            <a:extLst>
              <a:ext uri="{FF2B5EF4-FFF2-40B4-BE49-F238E27FC236}">
                <a16:creationId xmlns:a16="http://schemas.microsoft.com/office/drawing/2014/main" id="{4113230C-F464-4537-A4C8-E67F394C0E6F}"/>
              </a:ext>
            </a:extLst>
          </p:cNvPr>
          <p:cNvSpPr txBox="1">
            <a:spLocks noChangeArrowheads="1"/>
          </p:cNvSpPr>
          <p:nvPr/>
        </p:nvSpPr>
        <p:spPr bwMode="auto">
          <a:xfrm>
            <a:off x="1981201" y="5959475"/>
            <a:ext cx="7515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AU" altLang="en-US" sz="1400">
                <a:solidFill>
                  <a:schemeClr val="accent1"/>
                </a:solidFill>
              </a:rPr>
              <a:t>*The Phylum Oomycota containing Phytophthora dieback has been removed</a:t>
            </a:r>
            <a:br>
              <a:rPr lang="en-AU" altLang="en-US" sz="1400">
                <a:solidFill>
                  <a:schemeClr val="accent1"/>
                </a:solidFill>
              </a:rPr>
            </a:br>
            <a:r>
              <a:rPr lang="en-AU" altLang="en-US" sz="1400">
                <a:solidFill>
                  <a:schemeClr val="accent1"/>
                </a:solidFill>
              </a:rPr>
              <a:t>from the Fungi Kingdom and placed in the Protista Kingdom</a:t>
            </a:r>
          </a:p>
        </p:txBody>
      </p:sp>
    </p:spTree>
    <p:extLst>
      <p:ext uri="{BB962C8B-B14F-4D97-AF65-F5344CB8AC3E}">
        <p14:creationId xmlns:p14="http://schemas.microsoft.com/office/powerpoint/2010/main" val="3243450598"/>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337699" y="443075"/>
            <a:ext cx="7772400" cy="862013"/>
          </a:xfrm>
        </p:spPr>
        <p:txBody>
          <a:bodyPr/>
          <a:lstStyle/>
          <a:p>
            <a:pPr eaLnBrk="1" hangingPunct="1"/>
            <a:r>
              <a:rPr lang="en-AU" altLang="en-US" sz="3600" dirty="0"/>
              <a:t>Identify protectable areas</a:t>
            </a:r>
          </a:p>
        </p:txBody>
      </p:sp>
      <p:sp>
        <p:nvSpPr>
          <p:cNvPr id="43011" name="Rectangle 3"/>
          <p:cNvSpPr>
            <a:spLocks noGrp="1" noChangeArrowheads="1"/>
          </p:cNvSpPr>
          <p:nvPr>
            <p:ph idx="1"/>
          </p:nvPr>
        </p:nvSpPr>
        <p:spPr>
          <a:xfrm>
            <a:off x="1104123" y="1500541"/>
            <a:ext cx="9448799" cy="4114800"/>
          </a:xfrm>
        </p:spPr>
        <p:txBody>
          <a:bodyPr>
            <a:normAutofit fontScale="92500" lnSpcReduction="10000"/>
          </a:bodyPr>
          <a:lstStyle/>
          <a:p>
            <a:pPr>
              <a:lnSpc>
                <a:spcPct val="100000"/>
              </a:lnSpc>
            </a:pPr>
            <a:r>
              <a:rPr lang="en-AU" altLang="en-US" sz="2400" dirty="0"/>
              <a:t>Focus resources on areas of highest biodiversity value</a:t>
            </a:r>
          </a:p>
          <a:p>
            <a:pPr lvl="2">
              <a:lnSpc>
                <a:spcPct val="100000"/>
              </a:lnSpc>
            </a:pPr>
            <a:r>
              <a:rPr lang="en-AU" altLang="en-US" sz="2200" dirty="0"/>
              <a:t>Declared rare fauna</a:t>
            </a:r>
          </a:p>
          <a:p>
            <a:pPr lvl="2">
              <a:lnSpc>
                <a:spcPct val="100000"/>
              </a:lnSpc>
            </a:pPr>
            <a:r>
              <a:rPr lang="en-AU" altLang="en-US" sz="2200" dirty="0"/>
              <a:t>Endangered fauna</a:t>
            </a:r>
          </a:p>
          <a:p>
            <a:pPr lvl="2">
              <a:lnSpc>
                <a:spcPct val="100000"/>
              </a:lnSpc>
            </a:pPr>
            <a:r>
              <a:rPr lang="en-AU" altLang="en-US" sz="2200" dirty="0"/>
              <a:t>Threatened ecological communities</a:t>
            </a:r>
          </a:p>
          <a:p>
            <a:pPr>
              <a:lnSpc>
                <a:spcPct val="100000"/>
              </a:lnSpc>
            </a:pPr>
            <a:r>
              <a:rPr lang="en-AU" altLang="en-US" sz="2400" dirty="0"/>
              <a:t>Focus resources on areas which can be protected</a:t>
            </a:r>
          </a:p>
          <a:p>
            <a:pPr lvl="2">
              <a:lnSpc>
                <a:spcPct val="100000"/>
              </a:lnSpc>
            </a:pPr>
            <a:r>
              <a:rPr lang="en-AU" altLang="en-US" sz="2200" dirty="0"/>
              <a:t>Uphill from known infections</a:t>
            </a:r>
          </a:p>
          <a:p>
            <a:pPr lvl="2">
              <a:lnSpc>
                <a:spcPct val="100000"/>
              </a:lnSpc>
            </a:pPr>
            <a:r>
              <a:rPr lang="en-AU" altLang="en-US" sz="2200" dirty="0"/>
              <a:t>Large enough to protect (&gt;2ha)</a:t>
            </a:r>
          </a:p>
          <a:p>
            <a:pPr lvl="2">
              <a:lnSpc>
                <a:spcPct val="100000"/>
              </a:lnSpc>
            </a:pPr>
            <a:r>
              <a:rPr lang="en-AU" altLang="en-US" sz="2200" dirty="0"/>
              <a:t>Able to be effectively quarantined (limited public access, sources of infection can be mitigated or removed)</a:t>
            </a:r>
          </a:p>
          <a:p>
            <a:pPr>
              <a:lnSpc>
                <a:spcPct val="100000"/>
              </a:lnSpc>
            </a:pPr>
            <a:r>
              <a:rPr lang="en-AU" altLang="en-US" sz="2400" dirty="0"/>
              <a:t>Focus resources on areas where the benefits of hygiene will last more than a few decades</a:t>
            </a:r>
          </a:p>
        </p:txBody>
      </p:sp>
    </p:spTree>
    <p:extLst>
      <p:ext uri="{BB962C8B-B14F-4D97-AF65-F5344CB8AC3E}">
        <p14:creationId xmlns:p14="http://schemas.microsoft.com/office/powerpoint/2010/main" val="7247277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8"/>
          <p:cNvSpPr>
            <a:spLocks noChangeArrowheads="1"/>
          </p:cNvSpPr>
          <p:nvPr/>
        </p:nvSpPr>
        <p:spPr bwMode="auto">
          <a:xfrm>
            <a:off x="924023" y="539661"/>
            <a:ext cx="1087920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600" dirty="0">
                <a:solidFill>
                  <a:schemeClr val="accent2"/>
                </a:solidFill>
              </a:rPr>
              <a:t>Prevent accidental introduction – Quarantine &amp; Hygiene</a:t>
            </a:r>
          </a:p>
        </p:txBody>
      </p:sp>
      <p:pic>
        <p:nvPicPr>
          <p:cNvPr id="44035" name="Picture 7" descr="Dieback sign in jarrah fo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240" y="1618615"/>
            <a:ext cx="5864907" cy="475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5"/>
          <p:cNvSpPr>
            <a:spLocks noChangeArrowheads="1"/>
          </p:cNvSpPr>
          <p:nvPr/>
        </p:nvSpPr>
        <p:spPr bwMode="auto">
          <a:xfrm>
            <a:off x="924023" y="1734022"/>
            <a:ext cx="516791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buClr>
                <a:schemeClr val="accent6"/>
              </a:buClr>
              <a:buFont typeface="Arial" panose="020B0604020202020204" pitchFamily="34" charset="0"/>
              <a:buChar char="•"/>
            </a:pPr>
            <a:r>
              <a:rPr lang="en-AU" altLang="en-US" sz="2000" dirty="0"/>
              <a:t>Readily introduced in infested material (e.g. soil on footwear or vehicles, infected plant material, gravel for road construction, nursery stock)</a:t>
            </a:r>
          </a:p>
          <a:p>
            <a:pPr eaLnBrk="1" hangingPunct="1">
              <a:buClr>
                <a:schemeClr val="accent6"/>
              </a:buClr>
              <a:buFont typeface="Arial" panose="020B0604020202020204" pitchFamily="34" charset="0"/>
              <a:buChar char="•"/>
            </a:pPr>
            <a:r>
              <a:rPr lang="en-AU" altLang="en-US" sz="2000" dirty="0"/>
              <a:t>Impossible to eradicate</a:t>
            </a:r>
          </a:p>
          <a:p>
            <a:pPr>
              <a:buClr>
                <a:schemeClr val="accent6"/>
              </a:buClr>
              <a:buFont typeface="Arial" panose="020B0604020202020204" pitchFamily="34" charset="0"/>
              <a:buChar char="•"/>
            </a:pPr>
            <a:r>
              <a:rPr lang="en-AU" altLang="en-US" sz="2000" dirty="0"/>
              <a:t>Prevent introduction by</a:t>
            </a:r>
          </a:p>
          <a:p>
            <a:pPr lvl="1">
              <a:buClr>
                <a:schemeClr val="accent6"/>
              </a:buClr>
              <a:buFont typeface="Arial" panose="020B0604020202020204" pitchFamily="34" charset="0"/>
              <a:buChar char="•"/>
            </a:pPr>
            <a:r>
              <a:rPr lang="en-AU" altLang="en-US" sz="2000" dirty="0"/>
              <a:t>Use of certified dieback free materials</a:t>
            </a:r>
          </a:p>
          <a:p>
            <a:pPr lvl="1">
              <a:buClr>
                <a:schemeClr val="accent6"/>
              </a:buClr>
              <a:buFont typeface="Arial" panose="020B0604020202020204" pitchFamily="34" charset="0"/>
              <a:buChar char="•"/>
            </a:pPr>
            <a:r>
              <a:rPr lang="en-AU" altLang="en-US" sz="2000" dirty="0"/>
              <a:t>Quarantine – Remove and control access </a:t>
            </a:r>
          </a:p>
          <a:p>
            <a:pPr lvl="1">
              <a:buClr>
                <a:schemeClr val="accent6"/>
              </a:buClr>
              <a:buFont typeface="Arial" panose="020B0604020202020204" pitchFamily="34" charset="0"/>
              <a:buChar char="•"/>
            </a:pPr>
            <a:r>
              <a:rPr lang="en-AU" altLang="en-US" sz="2000" dirty="0"/>
              <a:t>Hygiene – footbaths and vehicle washdown</a:t>
            </a:r>
          </a:p>
          <a:p>
            <a:pPr eaLnBrk="1" hangingPunct="1">
              <a:buClr>
                <a:schemeClr val="accent6"/>
              </a:buClr>
              <a:buFont typeface="Arial" panose="020B0604020202020204" pitchFamily="34" charset="0"/>
              <a:buChar char="•"/>
            </a:pPr>
            <a:endParaRPr lang="en-AU" altLang="en-US" sz="2000" dirty="0"/>
          </a:p>
        </p:txBody>
      </p:sp>
    </p:spTree>
    <p:extLst>
      <p:ext uri="{BB962C8B-B14F-4D97-AF65-F5344CB8AC3E}">
        <p14:creationId xmlns:p14="http://schemas.microsoft.com/office/powerpoint/2010/main" val="3294790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Image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70" y="2163149"/>
            <a:ext cx="4619625" cy="29384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4" descr="Image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968" y="421482"/>
            <a:ext cx="4685782" cy="307657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906965" y="421482"/>
            <a:ext cx="8424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600" dirty="0">
                <a:solidFill>
                  <a:schemeClr val="accent2"/>
                </a:solidFill>
              </a:rPr>
              <a:t>Quarantine</a:t>
            </a:r>
          </a:p>
        </p:txBody>
      </p:sp>
      <p:pic>
        <p:nvPicPr>
          <p:cNvPr id="3079" name="Picture 7" descr="Phytophthora cinnamomi - Wikipedia">
            <a:extLst>
              <a:ext uri="{FF2B5EF4-FFF2-40B4-BE49-F238E27FC236}">
                <a16:creationId xmlns:a16="http://schemas.microsoft.com/office/drawing/2014/main" id="{8D23AA00-9854-4442-B5C6-E53B78B35B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5207" y="974537"/>
            <a:ext cx="4433730" cy="33252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Entitled hikers ignore ban on tracks closed due to kauri dieback">
            <a:extLst>
              <a:ext uri="{FF2B5EF4-FFF2-40B4-BE49-F238E27FC236}">
                <a16:creationId xmlns:a16="http://schemas.microsoft.com/office/drawing/2014/main" id="{F156453C-4F63-3446-969A-9D04A938B1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671" y="4223366"/>
            <a:ext cx="4179570" cy="234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55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579900" y="385912"/>
            <a:ext cx="8424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600" dirty="0">
                <a:solidFill>
                  <a:schemeClr val="accent2"/>
                </a:solidFill>
              </a:rPr>
              <a:t>Hygiene </a:t>
            </a:r>
          </a:p>
        </p:txBody>
      </p:sp>
      <p:pic>
        <p:nvPicPr>
          <p:cNvPr id="49155" name="Picture 3" descr="Washdown - CALM - 1 - Espe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98" y="1631951"/>
            <a:ext cx="3836987"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Foot bath - walk trail - 1- Cape A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94" y="3022452"/>
            <a:ext cx="431165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8"/>
          <p:cNvSpPr txBox="1">
            <a:spLocks noChangeArrowheads="1"/>
          </p:cNvSpPr>
          <p:nvPr/>
        </p:nvSpPr>
        <p:spPr bwMode="auto">
          <a:xfrm>
            <a:off x="736698" y="4595498"/>
            <a:ext cx="13330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dirty="0"/>
              <a:t>Vehicles</a:t>
            </a:r>
          </a:p>
        </p:txBody>
      </p:sp>
      <p:sp>
        <p:nvSpPr>
          <p:cNvPr id="49158" name="Text Box 9"/>
          <p:cNvSpPr txBox="1">
            <a:spLocks noChangeArrowheads="1"/>
          </p:cNvSpPr>
          <p:nvPr/>
        </p:nvSpPr>
        <p:spPr bwMode="auto">
          <a:xfrm>
            <a:off x="7430136" y="2523203"/>
            <a:ext cx="32832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t>Footwear &amp; equipment</a:t>
            </a:r>
          </a:p>
        </p:txBody>
      </p:sp>
      <p:pic>
        <p:nvPicPr>
          <p:cNvPr id="9220" name="Picture 4" descr="Dieback - Perth Bushwalkers Club">
            <a:extLst>
              <a:ext uri="{FF2B5EF4-FFF2-40B4-BE49-F238E27FC236}">
                <a16:creationId xmlns:a16="http://schemas.microsoft.com/office/drawing/2014/main" id="{16AB277E-2ACD-4B4A-BC56-0AEFC3866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394" y="3183846"/>
            <a:ext cx="3836986" cy="274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1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90111" y="926393"/>
            <a:ext cx="8424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600" dirty="0">
                <a:solidFill>
                  <a:schemeClr val="accent2"/>
                </a:solidFill>
              </a:rPr>
              <a:t>Education</a:t>
            </a:r>
          </a:p>
        </p:txBody>
      </p:sp>
      <p:pic>
        <p:nvPicPr>
          <p:cNvPr id="3" name="Picture 2"/>
          <p:cNvPicPr>
            <a:picLocks noChangeAspect="1"/>
          </p:cNvPicPr>
          <p:nvPr/>
        </p:nvPicPr>
        <p:blipFill>
          <a:blip r:embed="rId2"/>
          <a:stretch>
            <a:fillRect/>
          </a:stretch>
        </p:blipFill>
        <p:spPr>
          <a:xfrm>
            <a:off x="381000" y="2079812"/>
            <a:ext cx="6934199" cy="3900487"/>
          </a:xfrm>
          <a:prstGeom prst="rect">
            <a:avLst/>
          </a:prstGeom>
        </p:spPr>
      </p:pic>
      <p:pic>
        <p:nvPicPr>
          <p:cNvPr id="4" name="Picture 3"/>
          <p:cNvPicPr>
            <a:picLocks noChangeAspect="1"/>
          </p:cNvPicPr>
          <p:nvPr/>
        </p:nvPicPr>
        <p:blipFill>
          <a:blip r:embed="rId3"/>
          <a:stretch>
            <a:fillRect/>
          </a:stretch>
        </p:blipFill>
        <p:spPr>
          <a:xfrm>
            <a:off x="5547360" y="1024219"/>
            <a:ext cx="6477672" cy="4858254"/>
          </a:xfrm>
          <a:prstGeom prst="rect">
            <a:avLst/>
          </a:prstGeom>
        </p:spPr>
      </p:pic>
    </p:spTree>
    <p:extLst>
      <p:ext uri="{BB962C8B-B14F-4D97-AF65-F5344CB8AC3E}">
        <p14:creationId xmlns:p14="http://schemas.microsoft.com/office/powerpoint/2010/main" val="3586759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072064" y="838201"/>
            <a:ext cx="5291137" cy="646113"/>
          </a:xfrm>
        </p:spPr>
        <p:txBody>
          <a:bodyPr/>
          <a:lstStyle/>
          <a:p>
            <a:pPr algn="ctr" eaLnBrk="1" hangingPunct="1"/>
            <a:r>
              <a:rPr lang="en-AU" altLang="en-US" sz="3600"/>
              <a:t>Minimise spread</a:t>
            </a:r>
          </a:p>
        </p:txBody>
      </p:sp>
      <p:sp>
        <p:nvSpPr>
          <p:cNvPr id="50179" name="Rectangle 3"/>
          <p:cNvSpPr>
            <a:spLocks noGrp="1" noChangeArrowheads="1"/>
          </p:cNvSpPr>
          <p:nvPr>
            <p:ph idx="1"/>
          </p:nvPr>
        </p:nvSpPr>
        <p:spPr>
          <a:xfrm>
            <a:off x="6532563" y="3295650"/>
            <a:ext cx="3687762" cy="573088"/>
          </a:xfrm>
        </p:spPr>
        <p:txBody>
          <a:bodyPr/>
          <a:lstStyle/>
          <a:p>
            <a:pPr eaLnBrk="1" hangingPunct="1">
              <a:lnSpc>
                <a:spcPct val="90000"/>
              </a:lnSpc>
              <a:buFont typeface="Wingdings" panose="05000000000000000000" pitchFamily="2" charset="2"/>
              <a:buNone/>
            </a:pPr>
            <a:r>
              <a:rPr lang="en-AU" altLang="en-US" sz="2400" b="1"/>
              <a:t>Reduce water flow</a:t>
            </a:r>
          </a:p>
          <a:p>
            <a:pPr eaLnBrk="1" hangingPunct="1">
              <a:lnSpc>
                <a:spcPct val="90000"/>
              </a:lnSpc>
            </a:pPr>
            <a:endParaRPr lang="en-AU" altLang="en-US" sz="2400" b="1"/>
          </a:p>
        </p:txBody>
      </p:sp>
      <p:pic>
        <p:nvPicPr>
          <p:cNvPr id="50180" name="Picture 5" descr="f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3149601"/>
            <a:ext cx="2665412"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3"/>
          <p:cNvSpPr>
            <a:spLocks noChangeArrowheads="1"/>
          </p:cNvSpPr>
          <p:nvPr/>
        </p:nvSpPr>
        <p:spPr bwMode="auto">
          <a:xfrm>
            <a:off x="4748213" y="5416551"/>
            <a:ext cx="19351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AU" altLang="en-US" sz="2400"/>
              <a:t>Barriers to infection</a:t>
            </a:r>
          </a:p>
          <a:p>
            <a:pPr eaLnBrk="1" hangingPunct="1"/>
            <a:endParaRPr lang="en-AU" altLang="en-US" sz="2400"/>
          </a:p>
        </p:txBody>
      </p:sp>
      <p:pic>
        <p:nvPicPr>
          <p:cNvPr id="501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700" y="1592263"/>
            <a:ext cx="49418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576" y="4322764"/>
            <a:ext cx="361632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951" y="815975"/>
            <a:ext cx="328771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333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3"/>
          <p:cNvGraphicFramePr>
            <a:graphicFrameLocks noChangeAspect="1"/>
          </p:cNvGraphicFramePr>
          <p:nvPr/>
        </p:nvGraphicFramePr>
        <p:xfrm>
          <a:off x="2208213" y="4149725"/>
          <a:ext cx="3816350" cy="2547938"/>
        </p:xfrm>
        <a:graphic>
          <a:graphicData uri="http://schemas.openxmlformats.org/presentationml/2006/ole">
            <mc:AlternateContent xmlns:mc="http://schemas.openxmlformats.org/markup-compatibility/2006">
              <mc:Choice xmlns:v="urn:schemas-microsoft-com:vml" Requires="v">
                <p:oleObj spid="_x0000_s3086" name="Photo Editor Photo" r:id="rId3" imgW="7125695" imgH="5180952" progId="MSPhotoEd.3">
                  <p:embed/>
                </p:oleObj>
              </mc:Choice>
              <mc:Fallback>
                <p:oleObj name="Photo Editor Photo" r:id="rId3" imgW="7125695" imgH="5180952" progId="MSPhotoEd.3">
                  <p:embed/>
                  <p:pic>
                    <p:nvPicPr>
                      <p:cNvPr id="522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4149725"/>
                        <a:ext cx="3816350"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2227" name="Rectangle 5"/>
          <p:cNvSpPr>
            <a:spLocks noChangeArrowheads="1"/>
          </p:cNvSpPr>
          <p:nvPr/>
        </p:nvSpPr>
        <p:spPr bwMode="auto">
          <a:xfrm>
            <a:off x="814842" y="606425"/>
            <a:ext cx="66030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dirty="0" err="1" smtClean="0">
                <a:solidFill>
                  <a:schemeClr val="accent2"/>
                </a:solidFill>
              </a:rPr>
              <a:t>Phosphite</a:t>
            </a:r>
            <a:r>
              <a:rPr lang="en-US" altLang="en-US" sz="3600" dirty="0" smtClean="0">
                <a:solidFill>
                  <a:schemeClr val="accent2"/>
                </a:solidFill>
              </a:rPr>
              <a:t> – preventative treatment</a:t>
            </a:r>
            <a:endParaRPr lang="en-US" altLang="en-US" sz="3600" dirty="0">
              <a:solidFill>
                <a:schemeClr val="accent2"/>
              </a:solidFill>
            </a:endParaRPr>
          </a:p>
        </p:txBody>
      </p:sp>
      <p:pic>
        <p:nvPicPr>
          <p:cNvPr id="52228" name="Picture 6" descr="Community treatment day - persmission given to use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4098926"/>
            <a:ext cx="381635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img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981075"/>
            <a:ext cx="2878138" cy="31686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30" name="Rectangle 8"/>
          <p:cNvSpPr>
            <a:spLocks noChangeArrowheads="1"/>
          </p:cNvSpPr>
          <p:nvPr/>
        </p:nvSpPr>
        <p:spPr bwMode="auto">
          <a:xfrm>
            <a:off x="2063751" y="1628775"/>
            <a:ext cx="43211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lnSpc>
                <a:spcPct val="90000"/>
              </a:lnSpc>
            </a:pPr>
            <a:r>
              <a:rPr lang="en-AU" altLang="en-US" sz="2000" dirty="0"/>
              <a:t>Highly effective – gives short term resistance to some plants (allowing them to resist infection)</a:t>
            </a:r>
          </a:p>
          <a:p>
            <a:pPr eaLnBrk="1" hangingPunct="1">
              <a:lnSpc>
                <a:spcPct val="90000"/>
              </a:lnSpc>
            </a:pPr>
            <a:r>
              <a:rPr lang="en-AU" altLang="en-US" sz="2000" dirty="0"/>
              <a:t>Low toxicity</a:t>
            </a:r>
          </a:p>
          <a:p>
            <a:pPr eaLnBrk="1" hangingPunct="1">
              <a:lnSpc>
                <a:spcPct val="90000"/>
              </a:lnSpc>
            </a:pPr>
            <a:r>
              <a:rPr lang="en-AU" altLang="en-US" sz="2000" dirty="0"/>
              <a:t>Environmentally friendly</a:t>
            </a:r>
          </a:p>
          <a:p>
            <a:pPr eaLnBrk="1" hangingPunct="1">
              <a:lnSpc>
                <a:spcPct val="90000"/>
              </a:lnSpc>
            </a:pPr>
            <a:r>
              <a:rPr lang="en-AU" altLang="en-US" sz="2000" dirty="0"/>
              <a:t>Can be sprayed or injected</a:t>
            </a:r>
          </a:p>
        </p:txBody>
      </p:sp>
    </p:spTree>
    <p:extLst>
      <p:ext uri="{BB962C8B-B14F-4D97-AF65-F5344CB8AC3E}">
        <p14:creationId xmlns:p14="http://schemas.microsoft.com/office/powerpoint/2010/main" val="12795189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8213" y="838201"/>
            <a:ext cx="7772400" cy="790575"/>
          </a:xfrm>
        </p:spPr>
        <p:txBody>
          <a:bodyPr/>
          <a:lstStyle/>
          <a:p>
            <a:pPr algn="ctr" eaLnBrk="1" hangingPunct="1"/>
            <a:r>
              <a:rPr lang="en-AU" altLang="en-US" sz="3600"/>
              <a:t>Reduce impact - conservation</a:t>
            </a:r>
          </a:p>
        </p:txBody>
      </p:sp>
      <p:pic>
        <p:nvPicPr>
          <p:cNvPr id="51203" name="Picture 6" descr="lamechech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426" y="1697039"/>
            <a:ext cx="2874963" cy="215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4" name="Picture 7" descr="dryroom"/>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879976" y="2057401"/>
            <a:ext cx="2430463" cy="41306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5" descr="Nurs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313" y="4281488"/>
            <a:ext cx="2870200" cy="2152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6" name="Text Box 11"/>
          <p:cNvSpPr txBox="1">
            <a:spLocks noChangeArrowheads="1"/>
          </p:cNvSpPr>
          <p:nvPr/>
        </p:nvSpPr>
        <p:spPr bwMode="auto">
          <a:xfrm>
            <a:off x="2163763" y="3948114"/>
            <a:ext cx="2023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t>Translocation</a:t>
            </a:r>
          </a:p>
        </p:txBody>
      </p:sp>
      <p:sp>
        <p:nvSpPr>
          <p:cNvPr id="51207" name="Text Box 12"/>
          <p:cNvSpPr txBox="1">
            <a:spLocks noChangeArrowheads="1"/>
          </p:cNvSpPr>
          <p:nvPr/>
        </p:nvSpPr>
        <p:spPr bwMode="auto">
          <a:xfrm>
            <a:off x="7408863" y="2057400"/>
            <a:ext cx="162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t>Seedbank</a:t>
            </a:r>
          </a:p>
        </p:txBody>
      </p:sp>
      <p:sp>
        <p:nvSpPr>
          <p:cNvPr id="51208" name="Text Box 13"/>
          <p:cNvSpPr txBox="1">
            <a:spLocks noChangeArrowheads="1"/>
          </p:cNvSpPr>
          <p:nvPr/>
        </p:nvSpPr>
        <p:spPr bwMode="auto">
          <a:xfrm>
            <a:off x="7977189" y="3779839"/>
            <a:ext cx="2000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r>
              <a:rPr lang="en-AU" altLang="en-US" sz="2400"/>
              <a:t>Revegetation</a:t>
            </a:r>
          </a:p>
        </p:txBody>
      </p:sp>
    </p:spTree>
    <p:extLst>
      <p:ext uri="{BB962C8B-B14F-4D97-AF65-F5344CB8AC3E}">
        <p14:creationId xmlns:p14="http://schemas.microsoft.com/office/powerpoint/2010/main" val="52334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8D32FDD0-F277-4681-8035-96AC6F73D030}"/>
              </a:ext>
            </a:extLst>
          </p:cNvPr>
          <p:cNvSpPr>
            <a:spLocks noGrp="1" noChangeArrowheads="1"/>
          </p:cNvSpPr>
          <p:nvPr>
            <p:ph type="title"/>
          </p:nvPr>
        </p:nvSpPr>
        <p:spPr>
          <a:xfrm>
            <a:off x="1251678" y="0"/>
            <a:ext cx="10178322" cy="1492132"/>
          </a:xfrm>
        </p:spPr>
        <p:txBody>
          <a:bodyPr>
            <a:normAutofit fontScale="90000"/>
          </a:bodyPr>
          <a:lstStyle/>
          <a:p>
            <a:r>
              <a:rPr lang="en-AU" altLang="en-US" b="1" dirty="0"/>
              <a:t/>
            </a:r>
            <a:br>
              <a:rPr lang="en-AU" altLang="en-US" b="1" dirty="0"/>
            </a:br>
            <a:r>
              <a:rPr lang="en-AU" altLang="en-US" b="1" dirty="0"/>
              <a:t/>
            </a:r>
            <a:br>
              <a:rPr lang="en-AU" altLang="en-US" b="1" dirty="0"/>
            </a:br>
            <a:r>
              <a:rPr lang="en-AU" altLang="en-US" b="1" dirty="0"/>
              <a:t>Read &amp; Complete activities</a:t>
            </a:r>
            <a:r>
              <a:rPr lang="en-AU" altLang="en-US" sz="2800" b="1" dirty="0"/>
              <a:t/>
            </a:r>
            <a:br>
              <a:rPr lang="en-AU" altLang="en-US" sz="2800" b="1" dirty="0"/>
            </a:br>
            <a:r>
              <a:rPr lang="en-AU" altLang="en-US" sz="2800" b="1" dirty="0"/>
              <a:t/>
            </a:r>
            <a:br>
              <a:rPr lang="en-AU" altLang="en-US" sz="2800" b="1" dirty="0"/>
            </a:br>
            <a:endParaRPr lang="en-AU" altLang="en-US" sz="2800" dirty="0"/>
          </a:p>
        </p:txBody>
      </p:sp>
      <p:sp>
        <p:nvSpPr>
          <p:cNvPr id="138243" name="Content Placeholder 2">
            <a:extLst>
              <a:ext uri="{FF2B5EF4-FFF2-40B4-BE49-F238E27FC236}">
                <a16:creationId xmlns:a16="http://schemas.microsoft.com/office/drawing/2014/main" id="{7C77F639-694A-4CC4-9244-5510197E97D5}"/>
              </a:ext>
            </a:extLst>
          </p:cNvPr>
          <p:cNvSpPr>
            <a:spLocks noGrp="1" noChangeArrowheads="1"/>
          </p:cNvSpPr>
          <p:nvPr>
            <p:ph idx="1"/>
          </p:nvPr>
        </p:nvSpPr>
        <p:spPr/>
        <p:txBody>
          <a:bodyPr>
            <a:normAutofit/>
          </a:bodyPr>
          <a:lstStyle/>
          <a:p>
            <a:pPr marL="0" indent="0">
              <a:lnSpc>
                <a:spcPct val="100000"/>
              </a:lnSpc>
            </a:pPr>
            <a:r>
              <a:rPr lang="en-AU" altLang="en-US" dirty="0"/>
              <a:t>This resource is fantastic &amp; has many links to how </a:t>
            </a:r>
            <a:r>
              <a:rPr lang="en-AU" altLang="en-US" dirty="0" err="1"/>
              <a:t>Phytopthora</a:t>
            </a:r>
            <a:r>
              <a:rPr lang="en-AU" altLang="en-US" dirty="0"/>
              <a:t> dieback is currently managed in WA: </a:t>
            </a:r>
            <a:r>
              <a:rPr lang="en-AU" altLang="en-US" dirty="0">
                <a:hlinkClick r:id="rId2"/>
              </a:rPr>
              <a:t>https://www.dpaw.wa.gov.au/management/pests-diseases/phytophthora-dieback</a:t>
            </a:r>
            <a:endParaRPr lang="en-AU" altLang="en-US" dirty="0"/>
          </a:p>
          <a:p>
            <a:pPr>
              <a:lnSpc>
                <a:spcPct val="100000"/>
              </a:lnSpc>
            </a:pPr>
            <a:endParaRPr lang="en-AU" altLang="en-US" b="1" dirty="0"/>
          </a:p>
          <a:p>
            <a:pPr>
              <a:lnSpc>
                <a:spcPct val="100000"/>
              </a:lnSpc>
            </a:pPr>
            <a:r>
              <a:rPr lang="en-AU" altLang="en-US" b="1" dirty="0"/>
              <a:t>Set 13.3 pg.450 Q 1-5</a:t>
            </a:r>
          </a:p>
          <a:p>
            <a:pPr>
              <a:lnSpc>
                <a:spcPct val="100000"/>
              </a:lnSpc>
            </a:pPr>
            <a:endParaRPr lang="en-AU" altLang="en-US" b="1" dirty="0"/>
          </a:p>
          <a:p>
            <a:pPr>
              <a:lnSpc>
                <a:spcPct val="100000"/>
              </a:lnSpc>
            </a:pPr>
            <a:r>
              <a:rPr lang="en-AU" altLang="en-US" b="1" dirty="0"/>
              <a:t>Biozone Act – 81 &amp; 82</a:t>
            </a:r>
          </a:p>
          <a:p>
            <a:pPr>
              <a:lnSpc>
                <a:spcPct val="100000"/>
              </a:lnSpc>
            </a:pPr>
            <a:endParaRPr lang="en-AU" altLang="en-US" b="1" dirty="0"/>
          </a:p>
          <a:p>
            <a:pPr marL="0" indent="0">
              <a:lnSpc>
                <a:spcPct val="100000"/>
              </a:lnSpc>
            </a:pPr>
            <a:r>
              <a:rPr lang="en-AU" altLang="en-US" b="1" dirty="0"/>
              <a:t>Watch the Video on Managing Dieback in WA: </a:t>
            </a:r>
            <a:r>
              <a:rPr lang="en-AU" altLang="en-US" dirty="0">
                <a:hlinkClick r:id="rId3"/>
              </a:rPr>
              <a:t>https://www.youtube.com/watch?v=StP-KEGg6-0</a:t>
            </a:r>
            <a:r>
              <a:rPr lang="en-AU" altLang="en-US" dirty="0"/>
              <a:t> </a:t>
            </a:r>
          </a:p>
        </p:txBody>
      </p:sp>
    </p:spTree>
    <p:extLst>
      <p:ext uri="{BB962C8B-B14F-4D97-AF65-F5344CB8AC3E}">
        <p14:creationId xmlns:p14="http://schemas.microsoft.com/office/powerpoint/2010/main" val="13556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0427ACF8-190C-4339-BEE3-8701D0BD5258}"/>
              </a:ext>
            </a:extLst>
          </p:cNvPr>
          <p:cNvSpPr>
            <a:spLocks noGrp="1" noChangeArrowheads="1"/>
          </p:cNvSpPr>
          <p:nvPr>
            <p:ph type="title"/>
          </p:nvPr>
        </p:nvSpPr>
        <p:spPr/>
        <p:txBody>
          <a:bodyPr/>
          <a:lstStyle/>
          <a:p>
            <a:r>
              <a:rPr lang="en-AU" altLang="en-US" sz="2800" b="1"/>
              <a:t>Biology WA Units 3 &amp; 4</a:t>
            </a:r>
            <a:br>
              <a:rPr lang="en-AU" altLang="en-US" sz="2800" b="1"/>
            </a:br>
            <a:endParaRPr lang="en-AU" altLang="en-US" sz="2800"/>
          </a:p>
        </p:txBody>
      </p:sp>
      <p:sp>
        <p:nvSpPr>
          <p:cNvPr id="125955" name="Content Placeholder 2">
            <a:extLst>
              <a:ext uri="{FF2B5EF4-FFF2-40B4-BE49-F238E27FC236}">
                <a16:creationId xmlns:a16="http://schemas.microsoft.com/office/drawing/2014/main" id="{CE8DE3BB-B8E1-4AEC-AF9B-624866092DFB}"/>
              </a:ext>
            </a:extLst>
          </p:cNvPr>
          <p:cNvSpPr>
            <a:spLocks noGrp="1" noChangeArrowheads="1"/>
          </p:cNvSpPr>
          <p:nvPr>
            <p:ph idx="1"/>
          </p:nvPr>
        </p:nvSpPr>
        <p:spPr/>
        <p:txBody>
          <a:bodyPr/>
          <a:lstStyle/>
          <a:p>
            <a:r>
              <a:rPr lang="en-AU" altLang="en-US" sz="2400" b="1" dirty="0"/>
              <a:t>Set 12.3b pg.422 Q 1-7</a:t>
            </a:r>
            <a:endParaRPr lang="en-AU" altLang="en-US" sz="2400" dirty="0"/>
          </a:p>
          <a:p>
            <a:endParaRPr lang="en-AU" altLang="en-US" dirty="0"/>
          </a:p>
        </p:txBody>
      </p:sp>
    </p:spTree>
    <p:extLst>
      <p:ext uri="{BB962C8B-B14F-4D97-AF65-F5344CB8AC3E}">
        <p14:creationId xmlns:p14="http://schemas.microsoft.com/office/powerpoint/2010/main" val="4157925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035B5-53D3-414F-B094-D4FE30913336}"/>
              </a:ext>
            </a:extLst>
          </p:cNvPr>
          <p:cNvSpPr>
            <a:spLocks noGrp="1"/>
          </p:cNvSpPr>
          <p:nvPr>
            <p:ph type="title"/>
          </p:nvPr>
        </p:nvSpPr>
        <p:spPr>
          <a:xfrm>
            <a:off x="3097762" y="3581142"/>
            <a:ext cx="8217159" cy="1362075"/>
          </a:xfrm>
        </p:spPr>
        <p:txBody>
          <a:bodyPr>
            <a:normAutofit fontScale="90000"/>
          </a:bodyPr>
          <a:lstStyle/>
          <a:p>
            <a:pPr>
              <a:defRPr/>
            </a:pPr>
            <a:r>
              <a:rPr lang="en-AU" dirty="0"/>
              <a:t>Life cycle </a:t>
            </a:r>
            <a:r>
              <a:rPr lang="en-AU" dirty="0" smtClean="0"/>
              <a:t>–Plasmodium</a:t>
            </a:r>
            <a:endParaRPr lang="en-AU" dirty="0"/>
          </a:p>
        </p:txBody>
      </p:sp>
    </p:spTree>
    <p:extLst>
      <p:ext uri="{BB962C8B-B14F-4D97-AF65-F5344CB8AC3E}">
        <p14:creationId xmlns:p14="http://schemas.microsoft.com/office/powerpoint/2010/main" val="156800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F63EC6E249DE43B3ABB3D14114859B" ma:contentTypeVersion="13" ma:contentTypeDescription="Create a new document." ma:contentTypeScope="" ma:versionID="99c02e9404b24da29d82897e19dd8156">
  <xsd:schema xmlns:xsd="http://www.w3.org/2001/XMLSchema" xmlns:xs="http://www.w3.org/2001/XMLSchema" xmlns:p="http://schemas.microsoft.com/office/2006/metadata/properties" xmlns:ns3="081ed5ae-0fcf-45ca-9e0f-fbac52cb9237" xmlns:ns4="8b1aca62-d085-4da7-a399-d54bef97b080" targetNamespace="http://schemas.microsoft.com/office/2006/metadata/properties" ma:root="true" ma:fieldsID="1f095fc3afc55f1869f5ccd943fb3e8c" ns3:_="" ns4:_="">
    <xsd:import namespace="081ed5ae-0fcf-45ca-9e0f-fbac52cb9237"/>
    <xsd:import namespace="8b1aca62-d085-4da7-a399-d54bef97b08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1ed5ae-0fcf-45ca-9e0f-fbac52cb92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1aca62-d085-4da7-a399-d54bef97b08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2B9B23-91FA-4317-92F1-DE19C7BD6D71}">
  <ds:schemaRefs>
    <ds:schemaRef ds:uri="http://schemas.microsoft.com/office/2006/metadata/properties"/>
    <ds:schemaRef ds:uri="081ed5ae-0fcf-45ca-9e0f-fbac52cb9237"/>
    <ds:schemaRef ds:uri="8b1aca62-d085-4da7-a399-d54bef97b08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365D35D0-5D02-462B-8962-C26C79C760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1ed5ae-0fcf-45ca-9e0f-fbac52cb9237"/>
    <ds:schemaRef ds:uri="8b1aca62-d085-4da7-a399-d54bef97b0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F1D4B2-C615-4B44-A3A1-0DF0D4C7E6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Template>
  <TotalTime>366</TotalTime>
  <Words>3158</Words>
  <Application>Microsoft Office PowerPoint</Application>
  <PresentationFormat>Widescreen</PresentationFormat>
  <Paragraphs>425</Paragraphs>
  <Slides>78</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92" baseType="lpstr">
      <vt:lpstr>ＭＳ Ｐゴシック</vt:lpstr>
      <vt:lpstr>ＭＳ Ｐゴシック</vt:lpstr>
      <vt:lpstr>Arial</vt:lpstr>
      <vt:lpstr>Arial Rounded MT Bold</vt:lpstr>
      <vt:lpstr>Calibri</vt:lpstr>
      <vt:lpstr>Gill Sans MT</vt:lpstr>
      <vt:lpstr>Impact</vt:lpstr>
      <vt:lpstr>MuseoSans-300</vt:lpstr>
      <vt:lpstr>Times New Roman</vt:lpstr>
      <vt:lpstr>Verdana</vt:lpstr>
      <vt:lpstr>Wingdings</vt:lpstr>
      <vt:lpstr>Badge</vt:lpstr>
      <vt:lpstr>Chart</vt:lpstr>
      <vt:lpstr>Photo Editor Photo</vt:lpstr>
      <vt:lpstr> Pathogenic protozoan and Malaria &amp; Phytophthora Dieback</vt:lpstr>
      <vt:lpstr>Pathogen - Protist</vt:lpstr>
      <vt:lpstr>Kingdom Protista</vt:lpstr>
      <vt:lpstr>Protists structural features</vt:lpstr>
      <vt:lpstr>Compare all 4 pathogens</vt:lpstr>
      <vt:lpstr>PowerPoint Presentation</vt:lpstr>
      <vt:lpstr>Examples of diseases caused by protists</vt:lpstr>
      <vt:lpstr>Biology WA Units 3 &amp; 4 </vt:lpstr>
      <vt:lpstr>Life cycle –Plasmodium</vt:lpstr>
      <vt:lpstr>Malaria</vt:lpstr>
      <vt:lpstr>Malaria</vt:lpstr>
      <vt:lpstr>Structural Characteristics</vt:lpstr>
      <vt:lpstr>Structural Characteristics</vt:lpstr>
      <vt:lpstr>Ecology of the Protozoan</vt:lpstr>
      <vt:lpstr>Ecology of the Protozoan</vt:lpstr>
      <vt:lpstr>PowerPoint Presentation</vt:lpstr>
      <vt:lpstr>Distribution of Malaria - Current</vt:lpstr>
      <vt:lpstr>Distribution of Malaria – Future with Climate Change</vt:lpstr>
      <vt:lpstr>Distribution of Malaria</vt:lpstr>
      <vt:lpstr>Mode of Transmission</vt:lpstr>
      <vt:lpstr>Mode of Transmission</vt:lpstr>
      <vt:lpstr>Plasmodium life cycle</vt:lpstr>
      <vt:lpstr>Plasmodium life cycle</vt:lpstr>
      <vt:lpstr>Plasmodium life cycle</vt:lpstr>
      <vt:lpstr>Plasmodium life cycle</vt:lpstr>
      <vt:lpstr>Plasmodium life cycle</vt:lpstr>
      <vt:lpstr>Plasmodium life cycle</vt:lpstr>
      <vt:lpstr>Plasmodium life cycle</vt:lpstr>
      <vt:lpstr>Plasmodium life cycle</vt:lpstr>
      <vt:lpstr>PowerPoint Presentation</vt:lpstr>
      <vt:lpstr>Plasmodium life cycle</vt:lpstr>
      <vt:lpstr>Malaria Symptoms</vt:lpstr>
      <vt:lpstr>Malaria Symptoms</vt:lpstr>
      <vt:lpstr>Impact on Economy/Society</vt:lpstr>
      <vt:lpstr>Prevention – Controlling the spread of malaria</vt:lpstr>
      <vt:lpstr>Prevention – Controlling the spread of malaria</vt:lpstr>
      <vt:lpstr>3 Reasons We Still Have Not Gotten Rid of Malaria</vt:lpstr>
      <vt:lpstr>Factors that Make Malaria Difficult to Control</vt:lpstr>
      <vt:lpstr>Factors that Make Malaria Difficult to Control</vt:lpstr>
      <vt:lpstr>Factors that Make Malaria Difficult to Control</vt:lpstr>
      <vt:lpstr>Watch – This is Amazing!!!</vt:lpstr>
      <vt:lpstr>Life Cycle – Protist Phytophthora </vt:lpstr>
      <vt:lpstr>10 Phytophthora dieback (jarrah dieback)</vt:lpstr>
      <vt:lpstr>PowerPoint Presentation</vt:lpstr>
      <vt:lpstr>A brief history of Phytophthora dieback (jarrah dieback) </vt:lpstr>
      <vt:lpstr>PowerPoint Presentation</vt:lpstr>
      <vt:lpstr>Map of Phytophthora distribution in WA</vt:lpstr>
      <vt:lpstr>Ideal environment</vt:lpstr>
      <vt:lpstr>Phytophthora dieback (jarrah dieback) </vt:lpstr>
      <vt:lpstr>Phytophthora structural characteristics </vt:lpstr>
      <vt:lpstr>Mode of Transmission</vt:lpstr>
      <vt:lpstr>PowerPoint Presentation</vt:lpstr>
      <vt:lpstr>Impact on Host</vt:lpstr>
      <vt:lpstr>Phytophthora life cycle</vt:lpstr>
      <vt:lpstr>PowerPoint Presentation</vt:lpstr>
      <vt:lpstr>PowerPoint Presentation</vt:lpstr>
      <vt:lpstr>Impact on Society &amp; Environment</vt:lpstr>
      <vt:lpstr>PowerPoint Presentation</vt:lpstr>
      <vt:lpstr>Impact on native flora</vt:lpstr>
      <vt:lpstr>PowerPoint Presentation</vt:lpstr>
      <vt:lpstr>Banksia  woodland</vt:lpstr>
      <vt:lpstr>PowerPoint Presentation</vt:lpstr>
      <vt:lpstr>PowerPoint Presentation</vt:lpstr>
      <vt:lpstr>PowerPoint Presentation</vt:lpstr>
      <vt:lpstr>Control of Phytophthora Dieback</vt:lpstr>
      <vt:lpstr>Controlling Phytophthora Dieback</vt:lpstr>
      <vt:lpstr>Management of Phytophthora dieback</vt:lpstr>
      <vt:lpstr>PowerPoint Presentation</vt:lpstr>
      <vt:lpstr>Indicator species</vt:lpstr>
      <vt:lpstr>Identify protectable areas</vt:lpstr>
      <vt:lpstr>PowerPoint Presentation</vt:lpstr>
      <vt:lpstr>PowerPoint Presentation</vt:lpstr>
      <vt:lpstr>PowerPoint Presentation</vt:lpstr>
      <vt:lpstr>PowerPoint Presentation</vt:lpstr>
      <vt:lpstr>Minimise spread</vt:lpstr>
      <vt:lpstr>PowerPoint Presentation</vt:lpstr>
      <vt:lpstr>Reduce impact - conservation</vt:lpstr>
      <vt:lpstr>  Read &amp; Complete activities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Pathogens and Disease</dc:title>
  <dc:creator>RAYNER Elizabeth [Rossmoyne Senior High School]</dc:creator>
  <cp:lastModifiedBy>RAYNER Elizabeth [Rossmoyne Senior High School]</cp:lastModifiedBy>
  <cp:revision>14</cp:revision>
  <dcterms:created xsi:type="dcterms:W3CDTF">2021-06-28T01:05:10Z</dcterms:created>
  <dcterms:modified xsi:type="dcterms:W3CDTF">2022-07-01T02:19:58Z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0x0101004FF63EC6E249DE43B3ABB3D14114859B</vt:lpwstr>
  </property>
</Properties>
</file>